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A20A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A20A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A20A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A20A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A20A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A20A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A20A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A20A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A20A0"/>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3A20A0"/>
        </a:fontRef>
        <a:srgbClr val="3A20A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CBE5"/>
          </a:solidFill>
        </a:fill>
      </a:tcStyle>
    </a:wholeTbl>
    <a:band2H>
      <a:tcTxStyle b="def" i="def"/>
      <a:tcStyle>
        <a:tcBdr/>
        <a:fill>
          <a:solidFill>
            <a:srgbClr val="E8E7F2"/>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3A20A0"/>
        </a:fontRef>
        <a:srgbClr val="3A20A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ADD"/>
          </a:solidFill>
        </a:fill>
      </a:tcStyle>
    </a:wholeTbl>
    <a:band2H>
      <a:tcTxStyle b="def" i="def"/>
      <a:tcStyle>
        <a:tcBdr/>
        <a:fill>
          <a:solidFill>
            <a:srgbClr val="E7E6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3A20A0"/>
        </a:fontRef>
        <a:srgbClr val="3A20A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AF8"/>
          </a:solidFill>
        </a:fill>
      </a:tcStyle>
    </a:wholeTbl>
    <a:band2H>
      <a:tcTxStyle b="def" i="def"/>
      <a:tcStyle>
        <a:tcBdr/>
        <a:fill>
          <a:solidFill>
            <a:srgbClr val="E8EDF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3A20A0"/>
        </a:fontRef>
        <a:srgbClr val="3A20A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F0"/>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3A20A0"/>
        </a:fontRef>
        <a:srgbClr val="3A20A0"/>
      </a:tcTxStyle>
      <a:tcStyle>
        <a:tcBdr>
          <a:left>
            <a:ln w="12700" cap="flat">
              <a:noFill/>
              <a:miter lim="400000"/>
            </a:ln>
          </a:left>
          <a:right>
            <a:ln w="12700" cap="flat">
              <a:noFill/>
              <a:miter lim="400000"/>
            </a:ln>
          </a:right>
          <a:top>
            <a:ln w="50800" cap="flat">
              <a:solidFill>
                <a:srgbClr val="3A20A0"/>
              </a:solidFill>
              <a:prstDash val="solid"/>
              <a:round/>
            </a:ln>
          </a:top>
          <a:bottom>
            <a:ln w="25400" cap="flat">
              <a:solidFill>
                <a:srgbClr val="3A20A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3A20A0"/>
              </a:solidFill>
              <a:prstDash val="solid"/>
              <a:round/>
            </a:ln>
          </a:top>
          <a:bottom>
            <a:ln w="25400" cap="flat">
              <a:solidFill>
                <a:srgbClr val="3A20A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3A20A0"/>
        </a:fontRef>
        <a:srgbClr val="3A20A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CBDF"/>
          </a:solidFill>
        </a:fill>
      </a:tcStyle>
    </a:wholeTbl>
    <a:band2H>
      <a:tcTxStyle b="def" i="def"/>
      <a:tcStyle>
        <a:tcBdr/>
        <a:fill>
          <a:solidFill>
            <a:srgbClr val="E7E7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A20A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A20A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3A20A0"/>
          </a:solidFill>
        </a:fill>
      </a:tcStyle>
    </a:firstRow>
  </a:tblStyle>
  <a:tblStyle styleId="{2708684C-4D16-4618-839F-0558EEFCDFE6}" styleName="">
    <a:tblBg/>
    <a:wholeTbl>
      <a:tcTxStyle b="off" i="off">
        <a:fontRef idx="major">
          <a:srgbClr val="3A20A0"/>
        </a:fontRef>
        <a:srgbClr val="3A20A0"/>
      </a:tcTxStyle>
      <a:tcStyle>
        <a:tcBdr>
          <a:left>
            <a:ln w="12700" cap="flat">
              <a:solidFill>
                <a:srgbClr val="3A20A0"/>
              </a:solidFill>
              <a:prstDash val="solid"/>
              <a:round/>
            </a:ln>
          </a:left>
          <a:right>
            <a:ln w="12700" cap="flat">
              <a:solidFill>
                <a:srgbClr val="3A20A0"/>
              </a:solidFill>
              <a:prstDash val="solid"/>
              <a:round/>
            </a:ln>
          </a:right>
          <a:top>
            <a:ln w="12700" cap="flat">
              <a:solidFill>
                <a:srgbClr val="3A20A0"/>
              </a:solidFill>
              <a:prstDash val="solid"/>
              <a:round/>
            </a:ln>
          </a:top>
          <a:bottom>
            <a:ln w="12700" cap="flat">
              <a:solidFill>
                <a:srgbClr val="3A20A0"/>
              </a:solidFill>
              <a:prstDash val="solid"/>
              <a:round/>
            </a:ln>
          </a:bottom>
          <a:insideH>
            <a:ln w="12700" cap="flat">
              <a:solidFill>
                <a:srgbClr val="3A20A0"/>
              </a:solidFill>
              <a:prstDash val="solid"/>
              <a:round/>
            </a:ln>
          </a:insideH>
          <a:insideV>
            <a:ln w="12700" cap="flat">
              <a:solidFill>
                <a:srgbClr val="3A20A0"/>
              </a:solidFill>
              <a:prstDash val="solid"/>
              <a:round/>
            </a:ln>
          </a:insideV>
        </a:tcBdr>
        <a:fill>
          <a:solidFill>
            <a:srgbClr val="3A20A0">
              <a:alpha val="20000"/>
            </a:srgbClr>
          </a:solidFill>
        </a:fill>
      </a:tcStyle>
    </a:wholeTbl>
    <a:band2H>
      <a:tcTxStyle b="def" i="def"/>
      <a:tcStyle>
        <a:tcBdr/>
        <a:fill>
          <a:solidFill>
            <a:srgbClr val="FFFFFF"/>
          </a:solidFill>
        </a:fill>
      </a:tcStyle>
    </a:band2H>
    <a:firstCol>
      <a:tcTxStyle b="on" i="off">
        <a:fontRef idx="major">
          <a:srgbClr val="3A20A0"/>
        </a:fontRef>
        <a:srgbClr val="3A20A0"/>
      </a:tcTxStyle>
      <a:tcStyle>
        <a:tcBdr>
          <a:left>
            <a:ln w="12700" cap="flat">
              <a:solidFill>
                <a:srgbClr val="3A20A0"/>
              </a:solidFill>
              <a:prstDash val="solid"/>
              <a:round/>
            </a:ln>
          </a:left>
          <a:right>
            <a:ln w="12700" cap="flat">
              <a:solidFill>
                <a:srgbClr val="3A20A0"/>
              </a:solidFill>
              <a:prstDash val="solid"/>
              <a:round/>
            </a:ln>
          </a:right>
          <a:top>
            <a:ln w="12700" cap="flat">
              <a:solidFill>
                <a:srgbClr val="3A20A0"/>
              </a:solidFill>
              <a:prstDash val="solid"/>
              <a:round/>
            </a:ln>
          </a:top>
          <a:bottom>
            <a:ln w="12700" cap="flat">
              <a:solidFill>
                <a:srgbClr val="3A20A0"/>
              </a:solidFill>
              <a:prstDash val="solid"/>
              <a:round/>
            </a:ln>
          </a:bottom>
          <a:insideH>
            <a:ln w="12700" cap="flat">
              <a:solidFill>
                <a:srgbClr val="3A20A0"/>
              </a:solidFill>
              <a:prstDash val="solid"/>
              <a:round/>
            </a:ln>
          </a:insideH>
          <a:insideV>
            <a:ln w="12700" cap="flat">
              <a:solidFill>
                <a:srgbClr val="3A20A0"/>
              </a:solidFill>
              <a:prstDash val="solid"/>
              <a:round/>
            </a:ln>
          </a:insideV>
        </a:tcBdr>
        <a:fill>
          <a:solidFill>
            <a:srgbClr val="3A20A0">
              <a:alpha val="20000"/>
            </a:srgbClr>
          </a:solidFill>
        </a:fill>
      </a:tcStyle>
    </a:firstCol>
    <a:lastRow>
      <a:tcTxStyle b="on" i="off">
        <a:fontRef idx="major">
          <a:srgbClr val="3A20A0"/>
        </a:fontRef>
        <a:srgbClr val="3A20A0"/>
      </a:tcTxStyle>
      <a:tcStyle>
        <a:tcBdr>
          <a:left>
            <a:ln w="12700" cap="flat">
              <a:solidFill>
                <a:srgbClr val="3A20A0"/>
              </a:solidFill>
              <a:prstDash val="solid"/>
              <a:round/>
            </a:ln>
          </a:left>
          <a:right>
            <a:ln w="12700" cap="flat">
              <a:solidFill>
                <a:srgbClr val="3A20A0"/>
              </a:solidFill>
              <a:prstDash val="solid"/>
              <a:round/>
            </a:ln>
          </a:right>
          <a:top>
            <a:ln w="50800" cap="flat">
              <a:solidFill>
                <a:srgbClr val="3A20A0"/>
              </a:solidFill>
              <a:prstDash val="solid"/>
              <a:round/>
            </a:ln>
          </a:top>
          <a:bottom>
            <a:ln w="12700" cap="flat">
              <a:solidFill>
                <a:srgbClr val="3A20A0"/>
              </a:solidFill>
              <a:prstDash val="solid"/>
              <a:round/>
            </a:ln>
          </a:bottom>
          <a:insideH>
            <a:ln w="12700" cap="flat">
              <a:solidFill>
                <a:srgbClr val="3A20A0"/>
              </a:solidFill>
              <a:prstDash val="solid"/>
              <a:round/>
            </a:ln>
          </a:insideH>
          <a:insideV>
            <a:ln w="12700" cap="flat">
              <a:solidFill>
                <a:srgbClr val="3A20A0"/>
              </a:solidFill>
              <a:prstDash val="solid"/>
              <a:round/>
            </a:ln>
          </a:insideV>
        </a:tcBdr>
        <a:fill>
          <a:noFill/>
        </a:fill>
      </a:tcStyle>
    </a:lastRow>
    <a:firstRow>
      <a:tcTxStyle b="on" i="off">
        <a:fontRef idx="major">
          <a:srgbClr val="3A20A0"/>
        </a:fontRef>
        <a:srgbClr val="3A20A0"/>
      </a:tcTxStyle>
      <a:tcStyle>
        <a:tcBdr>
          <a:left>
            <a:ln w="12700" cap="flat">
              <a:solidFill>
                <a:srgbClr val="3A20A0"/>
              </a:solidFill>
              <a:prstDash val="solid"/>
              <a:round/>
            </a:ln>
          </a:left>
          <a:right>
            <a:ln w="12700" cap="flat">
              <a:solidFill>
                <a:srgbClr val="3A20A0"/>
              </a:solidFill>
              <a:prstDash val="solid"/>
              <a:round/>
            </a:ln>
          </a:right>
          <a:top>
            <a:ln w="12700" cap="flat">
              <a:solidFill>
                <a:srgbClr val="3A20A0"/>
              </a:solidFill>
              <a:prstDash val="solid"/>
              <a:round/>
            </a:ln>
          </a:top>
          <a:bottom>
            <a:ln w="25400" cap="flat">
              <a:solidFill>
                <a:srgbClr val="3A20A0"/>
              </a:solidFill>
              <a:prstDash val="solid"/>
              <a:round/>
            </a:ln>
          </a:bottom>
          <a:insideH>
            <a:ln w="12700" cap="flat">
              <a:solidFill>
                <a:srgbClr val="3A20A0"/>
              </a:solidFill>
              <a:prstDash val="solid"/>
              <a:round/>
            </a:ln>
          </a:insideH>
          <a:insideV>
            <a:ln w="12700" cap="flat">
              <a:solidFill>
                <a:srgbClr val="3A20A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1800" u="none">
                <a:solidFill>
                  <a:srgbClr val="6F53DD"/>
                </a:solidFill>
                <a:latin typeface="Segoe UI"/>
              </a:defRPr>
            </a:pPr>
            <a:r>
              <a:rPr b="0" i="0" strike="noStrike" sz="1800" u="none">
                <a:solidFill>
                  <a:srgbClr val="6F53DD"/>
                </a:solidFill>
                <a:latin typeface="Segoe UI"/>
              </a:rPr>
              <a:t>Titolo del grafico</a:t>
            </a:r>
          </a:p>
        </c:rich>
      </c:tx>
      <c:layout>
        <c:manualLayout>
          <c:xMode val="edge"/>
          <c:yMode val="edge"/>
          <c:x val="0.380455"/>
          <c:y val="0"/>
          <c:w val="0.239089"/>
          <c:h val="0.0877046"/>
        </c:manualLayout>
      </c:layout>
      <c:overlay val="1"/>
      <c:spPr>
        <a:noFill/>
        <a:effectLst/>
      </c:spPr>
    </c:title>
    <c:autoTitleDeleted val="1"/>
    <c:plotArea>
      <c:layout>
        <c:manualLayout>
          <c:layoutTarget val="inner"/>
          <c:xMode val="edge"/>
          <c:yMode val="edge"/>
          <c:x val="0.0424987"/>
          <c:y val="0.0877046"/>
          <c:w val="0.952501"/>
          <c:h val="0.806077"/>
        </c:manualLayout>
      </c:layout>
      <c:barChart>
        <c:barDir val="col"/>
        <c:grouping val="clustered"/>
        <c:varyColors val="0"/>
        <c:ser>
          <c:idx val="0"/>
          <c:order val="0"/>
          <c:tx>
            <c:strRef>
              <c:f>Sheet1!$B$1</c:f>
              <c:strCache>
                <c:ptCount val="1"/>
                <c:pt idx="0">
                  <c:v>Series 1</c:v>
                </c:pt>
              </c:strCache>
            </c:strRef>
          </c:tx>
          <c:spPr>
            <a:solidFill>
              <a:srgbClr val="6B63AE"/>
            </a:solidFill>
            <a:ln w="12700" cap="flat">
              <a:noFill/>
              <a:miter lim="400000"/>
            </a:ln>
            <a:effectLst/>
          </c:spPr>
          <c:invertIfNegative val="0"/>
          <c:dLbls>
            <c:numFmt formatCode="0.#" sourceLinked="0"/>
            <c:txPr>
              <a:bodyPr/>
              <a:lstStyle/>
              <a:p>
                <a:pPr>
                  <a:defRPr b="0" i="0" strike="noStrike" sz="1000" u="none">
                    <a:solidFill>
                      <a:srgbClr val="3A20A0"/>
                    </a:solidFill>
                    <a:latin typeface="Open Sans"/>
                  </a:defRPr>
                </a:pPr>
              </a:p>
            </c:txPr>
            <c:dLblPos val="outEnd"/>
            <c:showLegendKey val="0"/>
            <c:showVal val="0"/>
            <c:showCatName val="0"/>
            <c:showSerName val="0"/>
            <c:showPercent val="0"/>
            <c:showBubbleSize val="0"/>
            <c:showLeaderLines val="0"/>
          </c:dLbls>
          <c:cat>
            <c:strRef>
              <c:f>Sheet1!$A$2:$A$5</c:f>
              <c:strCache>
                <c:ptCount val="4"/>
                <c:pt idx="0">
                  <c:v>Category 1</c:v>
                </c:pt>
                <c:pt idx="1">
                  <c:v>Category 2</c:v>
                </c:pt>
                <c:pt idx="2">
                  <c:v>Category 3</c:v>
                </c:pt>
                <c:pt idx="3">
                  <c:v>Category 4</c:v>
                </c:pt>
              </c:strCache>
            </c:strRef>
          </c:cat>
          <c:val>
            <c:numRef>
              <c:f>Sheet1!$B$2:$B$5</c:f>
              <c:numCache>
                <c:ptCount val="4"/>
                <c:pt idx="0">
                  <c:v>4.300000</c:v>
                </c:pt>
                <c:pt idx="1">
                  <c:v>2.500000</c:v>
                </c:pt>
                <c:pt idx="2">
                  <c:v>3.500000</c:v>
                </c:pt>
                <c:pt idx="3">
                  <c:v>4.500000</c:v>
                </c:pt>
              </c:numCache>
            </c:numRef>
          </c:val>
        </c:ser>
        <c:ser>
          <c:idx val="1"/>
          <c:order val="1"/>
          <c:tx>
            <c:strRef>
              <c:f>Sheet1!$C$1</c:f>
              <c:strCache>
                <c:ptCount val="1"/>
                <c:pt idx="0">
                  <c:v>Series 2</c:v>
                </c:pt>
              </c:strCache>
            </c:strRef>
          </c:tx>
          <c:spPr>
            <a:solidFill>
              <a:srgbClr val="B5B2D1"/>
            </a:solidFill>
            <a:ln w="12700" cap="flat">
              <a:noFill/>
              <a:miter lim="400000"/>
            </a:ln>
            <a:effectLst/>
          </c:spPr>
          <c:invertIfNegative val="0"/>
          <c:dLbls>
            <c:numFmt formatCode="0.#" sourceLinked="0"/>
            <c:txPr>
              <a:bodyPr/>
              <a:lstStyle/>
              <a:p>
                <a:pPr>
                  <a:defRPr b="0" i="0" strike="noStrike" sz="1000" u="none">
                    <a:solidFill>
                      <a:srgbClr val="3A20A0"/>
                    </a:solidFill>
                    <a:latin typeface="Open Sans"/>
                  </a:defRPr>
                </a:pPr>
              </a:p>
            </c:txPr>
            <c:dLblPos val="outEnd"/>
            <c:showLegendKey val="0"/>
            <c:showVal val="0"/>
            <c:showCatName val="0"/>
            <c:showSerName val="0"/>
            <c:showPercent val="0"/>
            <c:showBubbleSize val="0"/>
            <c:showLeaderLines val="0"/>
          </c:dLbls>
          <c:cat>
            <c:strRef>
              <c:f>Sheet1!$A$2:$A$5</c:f>
              <c:strCache>
                <c:ptCount val="4"/>
                <c:pt idx="0">
                  <c:v>Category 1</c:v>
                </c:pt>
                <c:pt idx="1">
                  <c:v>Category 2</c:v>
                </c:pt>
                <c:pt idx="2">
                  <c:v>Category 3</c:v>
                </c:pt>
                <c:pt idx="3">
                  <c:v>Category 4</c:v>
                </c:pt>
              </c:strCache>
            </c:strRef>
          </c:cat>
          <c:val>
            <c:numRef>
              <c:f>Sheet1!$C$2:$C$5</c:f>
              <c:numCache>
                <c:ptCount val="4"/>
                <c:pt idx="0">
                  <c:v>2.400000</c:v>
                </c:pt>
                <c:pt idx="1">
                  <c:v>4.400000</c:v>
                </c:pt>
                <c:pt idx="2">
                  <c:v>1.800000</c:v>
                </c:pt>
                <c:pt idx="3">
                  <c:v>2.800000</c:v>
                </c:pt>
              </c:numCache>
            </c:numRef>
          </c:val>
        </c:ser>
        <c:ser>
          <c:idx val="2"/>
          <c:order val="2"/>
          <c:tx>
            <c:strRef>
              <c:f>Sheet1!$D$1</c:f>
              <c:strCache>
                <c:ptCount val="1"/>
                <c:pt idx="0">
                  <c:v>Series 3</c:v>
                </c:pt>
              </c:strCache>
            </c:strRef>
          </c:tx>
          <c:spPr>
            <a:solidFill>
              <a:srgbClr val="8F8ABD"/>
            </a:solidFill>
            <a:ln w="12700" cap="flat">
              <a:noFill/>
              <a:miter lim="400000"/>
            </a:ln>
            <a:effectLst/>
          </c:spPr>
          <c:invertIfNegative val="0"/>
          <c:dLbls>
            <c:numFmt formatCode="0" sourceLinked="0"/>
            <c:txPr>
              <a:bodyPr/>
              <a:lstStyle/>
              <a:p>
                <a:pPr>
                  <a:defRPr b="0" i="0" strike="noStrike" sz="1000" u="none">
                    <a:solidFill>
                      <a:srgbClr val="3A20A0"/>
                    </a:solidFill>
                    <a:latin typeface="Open Sans"/>
                  </a:defRPr>
                </a:pPr>
              </a:p>
            </c:txPr>
            <c:dLblPos val="outEnd"/>
            <c:showLegendKey val="0"/>
            <c:showVal val="0"/>
            <c:showCatName val="0"/>
            <c:showSerName val="0"/>
            <c:showPercent val="0"/>
            <c:showBubbleSize val="0"/>
            <c:showLeaderLines val="0"/>
          </c:dLbls>
          <c:cat>
            <c:strRef>
              <c:f>Sheet1!$A$2:$A$5</c:f>
              <c:strCache>
                <c:ptCount val="4"/>
                <c:pt idx="0">
                  <c:v>Category 1</c:v>
                </c:pt>
                <c:pt idx="1">
                  <c:v>Category 2</c:v>
                </c:pt>
                <c:pt idx="2">
                  <c:v>Category 3</c:v>
                </c:pt>
                <c:pt idx="3">
                  <c:v>Category 4</c:v>
                </c:pt>
              </c:strCache>
            </c:strRef>
          </c:cat>
          <c:val>
            <c:numRef>
              <c:f>Sheet1!$D$2:$D$5</c:f>
              <c:numCache>
                <c:ptCount val="4"/>
                <c:pt idx="0">
                  <c:v>2.000000</c:v>
                </c:pt>
                <c:pt idx="1">
                  <c:v>2.000000</c:v>
                </c:pt>
                <c:pt idx="2">
                  <c:v>3.000000</c:v>
                </c:pt>
                <c:pt idx="3">
                  <c:v>5.000000</c:v>
                </c:pt>
              </c:numCache>
            </c:numRef>
          </c:val>
        </c:ser>
        <c:gapWidth val="219"/>
        <c:overlap val="-27"/>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chemeClr val="accent2"/>
            </a:solidFill>
            <a:prstDash val="solid"/>
            <a:round/>
          </a:ln>
        </c:spPr>
        <c:txPr>
          <a:bodyPr rot="0"/>
          <a:lstStyle/>
          <a:p>
            <a:pPr>
              <a:defRPr b="0" i="0" strike="noStrike" sz="1100" u="none">
                <a:solidFill>
                  <a:srgbClr val="6F53DD"/>
                </a:solidFill>
                <a:latin typeface="Segoe UI"/>
              </a:defRPr>
            </a:pPr>
          </a:p>
        </c:txPr>
        <c:crossAx val="2094734553"/>
        <c:crosses val="autoZero"/>
        <c:auto val="1"/>
        <c:lblAlgn val="ctr"/>
        <c:noMultiLvlLbl val="1"/>
      </c:catAx>
      <c:valAx>
        <c:axId val="2094734553"/>
        <c:scaling>
          <c:orientation val="minMax"/>
        </c:scaling>
        <c:delete val="0"/>
        <c:axPos val="l"/>
        <c:majorGridlines>
          <c:spPr>
            <a:ln w="12700" cap="flat">
              <a:solidFill>
                <a:schemeClr val="accent2"/>
              </a:solidFill>
              <a:prstDash val="solid"/>
              <a:round/>
            </a:ln>
          </c:spPr>
        </c:majorGridlines>
        <c:numFmt formatCode="0.#" sourceLinked="0"/>
        <c:majorTickMark val="none"/>
        <c:minorTickMark val="none"/>
        <c:tickLblPos val="nextTo"/>
        <c:spPr>
          <a:ln w="12700" cap="flat">
            <a:noFill/>
            <a:prstDash val="solid"/>
            <a:round/>
          </a:ln>
        </c:spPr>
        <c:txPr>
          <a:bodyPr rot="0"/>
          <a:lstStyle/>
          <a:p>
            <a:pPr>
              <a:defRPr b="0" i="0" strike="noStrike" sz="1100" u="none">
                <a:solidFill>
                  <a:srgbClr val="6F53DD"/>
                </a:solidFill>
                <a:latin typeface="Open Sans"/>
              </a:defRPr>
            </a:pPr>
          </a:p>
        </c:txPr>
        <c:crossAx val="2094734552"/>
        <c:crosses val="autoZero"/>
        <c:crossBetween val="between"/>
        <c:majorUnit val="1.25"/>
        <c:minorUnit val="0.625"/>
      </c:valAx>
      <c:spPr>
        <a:noFill/>
        <a:ln w="12700" cap="flat">
          <a:noFill/>
          <a:miter lim="400000"/>
        </a:ln>
        <a:effectLst/>
      </c:spPr>
    </c:plotArea>
    <c:legend>
      <c:legendPos val="b"/>
      <c:layout>
        <c:manualLayout>
          <c:xMode val="edge"/>
          <c:yMode val="edge"/>
          <c:x val="0.334778"/>
          <c:y val="0.954924"/>
          <c:w val="0.35647"/>
          <c:h val="0.045076"/>
        </c:manualLayout>
      </c:layout>
      <c:overlay val="1"/>
      <c:spPr>
        <a:noFill/>
        <a:ln w="12700" cap="flat">
          <a:noFill/>
          <a:miter lim="400000"/>
        </a:ln>
        <a:effectLst/>
      </c:spPr>
      <c:txPr>
        <a:bodyPr rot="0"/>
        <a:lstStyle/>
        <a:p>
          <a:pPr>
            <a:defRPr b="0" i="0" strike="noStrike" sz="1100" u="none">
              <a:solidFill>
                <a:srgbClr val="6F53DD"/>
              </a:solidFill>
              <a:latin typeface="Segoe UI"/>
            </a:defRPr>
          </a:pPr>
        </a:p>
      </c:txPr>
    </c:legend>
    <c:plotVisOnly val="1"/>
    <c:dispBlanksAs val="gap"/>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1800" u="none">
                <a:solidFill>
                  <a:srgbClr val="6F53DD"/>
                </a:solidFill>
                <a:latin typeface="Segoe UI"/>
              </a:defRPr>
            </a:pPr>
            <a:r>
              <a:rPr b="0" i="0" strike="noStrike" sz="1800" u="none">
                <a:solidFill>
                  <a:srgbClr val="6F53DD"/>
                </a:solidFill>
                <a:latin typeface="Segoe UI"/>
              </a:rPr>
              <a:t>Chart Title</a:t>
            </a:r>
          </a:p>
        </c:rich>
      </c:tx>
      <c:layout>
        <c:manualLayout>
          <c:xMode val="edge"/>
          <c:yMode val="edge"/>
          <c:x val="0.424923"/>
          <c:y val="0"/>
          <c:w val="0.150154"/>
          <c:h val="0.0877046"/>
        </c:manualLayout>
      </c:layout>
      <c:overlay val="1"/>
      <c:spPr>
        <a:noFill/>
        <a:effectLst/>
      </c:spPr>
    </c:title>
    <c:autoTitleDeleted val="1"/>
    <c:plotArea>
      <c:layout>
        <c:manualLayout>
          <c:layoutTarget val="inner"/>
          <c:xMode val="edge"/>
          <c:yMode val="edge"/>
          <c:x val="0.0424987"/>
          <c:y val="0.0877046"/>
          <c:w val="0.952501"/>
          <c:h val="0.806077"/>
        </c:manualLayout>
      </c:layout>
      <c:barChart>
        <c:barDir val="col"/>
        <c:grouping val="clustered"/>
        <c:varyColors val="0"/>
        <c:ser>
          <c:idx val="0"/>
          <c:order val="0"/>
          <c:tx>
            <c:strRef>
              <c:f>Sheet1!$B$1</c:f>
              <c:strCache>
                <c:ptCount val="1"/>
                <c:pt idx="0">
                  <c:v>Series 1</c:v>
                </c:pt>
              </c:strCache>
            </c:strRef>
          </c:tx>
          <c:spPr>
            <a:solidFill>
              <a:srgbClr val="6B63AE"/>
            </a:solidFill>
            <a:ln w="12700" cap="flat">
              <a:noFill/>
              <a:miter lim="400000"/>
            </a:ln>
            <a:effectLst/>
          </c:spPr>
          <c:invertIfNegative val="0"/>
          <c:dLbls>
            <c:numFmt formatCode="0.#" sourceLinked="0"/>
            <c:txPr>
              <a:bodyPr/>
              <a:lstStyle/>
              <a:p>
                <a:pPr>
                  <a:defRPr b="0" i="0" strike="noStrike" sz="1000" u="none">
                    <a:solidFill>
                      <a:srgbClr val="3A20A0"/>
                    </a:solidFill>
                    <a:latin typeface="Open Sans"/>
                  </a:defRPr>
                </a:pPr>
              </a:p>
            </c:txPr>
            <c:dLblPos val="outEnd"/>
            <c:showLegendKey val="0"/>
            <c:showVal val="0"/>
            <c:showCatName val="0"/>
            <c:showSerName val="0"/>
            <c:showPercent val="0"/>
            <c:showBubbleSize val="0"/>
            <c:showLeaderLines val="0"/>
          </c:dLbls>
          <c:cat>
            <c:strRef>
              <c:f>Sheet1!$A$2:$A$5</c:f>
              <c:strCache>
                <c:ptCount val="4"/>
                <c:pt idx="0">
                  <c:v>Category 1</c:v>
                </c:pt>
                <c:pt idx="1">
                  <c:v>Category 2</c:v>
                </c:pt>
                <c:pt idx="2">
                  <c:v>Category 3</c:v>
                </c:pt>
                <c:pt idx="3">
                  <c:v>Category 4</c:v>
                </c:pt>
              </c:strCache>
            </c:strRef>
          </c:cat>
          <c:val>
            <c:numRef>
              <c:f>Sheet1!$B$2:$B$5</c:f>
              <c:numCache>
                <c:ptCount val="4"/>
                <c:pt idx="0">
                  <c:v>4.300000</c:v>
                </c:pt>
                <c:pt idx="1">
                  <c:v>2.500000</c:v>
                </c:pt>
                <c:pt idx="2">
                  <c:v>3.500000</c:v>
                </c:pt>
                <c:pt idx="3">
                  <c:v>4.500000</c:v>
                </c:pt>
              </c:numCache>
            </c:numRef>
          </c:val>
        </c:ser>
        <c:ser>
          <c:idx val="1"/>
          <c:order val="1"/>
          <c:tx>
            <c:strRef>
              <c:f>Sheet1!$C$1</c:f>
              <c:strCache>
                <c:ptCount val="1"/>
                <c:pt idx="0">
                  <c:v>Series 2</c:v>
                </c:pt>
              </c:strCache>
            </c:strRef>
          </c:tx>
          <c:spPr>
            <a:solidFill>
              <a:srgbClr val="B5B2D1"/>
            </a:solidFill>
            <a:ln w="12700" cap="flat">
              <a:noFill/>
              <a:miter lim="400000"/>
            </a:ln>
            <a:effectLst/>
          </c:spPr>
          <c:invertIfNegative val="0"/>
          <c:dLbls>
            <c:numFmt formatCode="0.#" sourceLinked="0"/>
            <c:txPr>
              <a:bodyPr/>
              <a:lstStyle/>
              <a:p>
                <a:pPr>
                  <a:defRPr b="0" i="0" strike="noStrike" sz="1000" u="none">
                    <a:solidFill>
                      <a:srgbClr val="3A20A0"/>
                    </a:solidFill>
                    <a:latin typeface="Open Sans"/>
                  </a:defRPr>
                </a:pPr>
              </a:p>
            </c:txPr>
            <c:dLblPos val="outEnd"/>
            <c:showLegendKey val="0"/>
            <c:showVal val="0"/>
            <c:showCatName val="0"/>
            <c:showSerName val="0"/>
            <c:showPercent val="0"/>
            <c:showBubbleSize val="0"/>
            <c:showLeaderLines val="0"/>
          </c:dLbls>
          <c:cat>
            <c:strRef>
              <c:f>Sheet1!$A$2:$A$5</c:f>
              <c:strCache>
                <c:ptCount val="4"/>
                <c:pt idx="0">
                  <c:v>Category 1</c:v>
                </c:pt>
                <c:pt idx="1">
                  <c:v>Category 2</c:v>
                </c:pt>
                <c:pt idx="2">
                  <c:v>Category 3</c:v>
                </c:pt>
                <c:pt idx="3">
                  <c:v>Category 4</c:v>
                </c:pt>
              </c:strCache>
            </c:strRef>
          </c:cat>
          <c:val>
            <c:numRef>
              <c:f>Sheet1!$C$2:$C$5</c:f>
              <c:numCache>
                <c:ptCount val="4"/>
                <c:pt idx="0">
                  <c:v>2.400000</c:v>
                </c:pt>
                <c:pt idx="1">
                  <c:v>4.400000</c:v>
                </c:pt>
                <c:pt idx="2">
                  <c:v>1.800000</c:v>
                </c:pt>
                <c:pt idx="3">
                  <c:v>2.800000</c:v>
                </c:pt>
              </c:numCache>
            </c:numRef>
          </c:val>
        </c:ser>
        <c:ser>
          <c:idx val="2"/>
          <c:order val="2"/>
          <c:tx>
            <c:strRef>
              <c:f>Sheet1!$D$1</c:f>
              <c:strCache>
                <c:ptCount val="1"/>
                <c:pt idx="0">
                  <c:v>Series 3</c:v>
                </c:pt>
              </c:strCache>
            </c:strRef>
          </c:tx>
          <c:spPr>
            <a:solidFill>
              <a:srgbClr val="8F8ABD"/>
            </a:solidFill>
            <a:ln w="12700" cap="flat">
              <a:noFill/>
              <a:miter lim="400000"/>
            </a:ln>
            <a:effectLst/>
          </c:spPr>
          <c:invertIfNegative val="0"/>
          <c:dLbls>
            <c:numFmt formatCode="0" sourceLinked="0"/>
            <c:txPr>
              <a:bodyPr/>
              <a:lstStyle/>
              <a:p>
                <a:pPr>
                  <a:defRPr b="0" i="0" strike="noStrike" sz="1000" u="none">
                    <a:solidFill>
                      <a:srgbClr val="3A20A0"/>
                    </a:solidFill>
                    <a:latin typeface="Open Sans"/>
                  </a:defRPr>
                </a:pPr>
              </a:p>
            </c:txPr>
            <c:dLblPos val="outEnd"/>
            <c:showLegendKey val="0"/>
            <c:showVal val="0"/>
            <c:showCatName val="0"/>
            <c:showSerName val="0"/>
            <c:showPercent val="0"/>
            <c:showBubbleSize val="0"/>
            <c:showLeaderLines val="0"/>
          </c:dLbls>
          <c:cat>
            <c:strRef>
              <c:f>Sheet1!$A$2:$A$5</c:f>
              <c:strCache>
                <c:ptCount val="4"/>
                <c:pt idx="0">
                  <c:v>Category 1</c:v>
                </c:pt>
                <c:pt idx="1">
                  <c:v>Category 2</c:v>
                </c:pt>
                <c:pt idx="2">
                  <c:v>Category 3</c:v>
                </c:pt>
                <c:pt idx="3">
                  <c:v>Category 4</c:v>
                </c:pt>
              </c:strCache>
            </c:strRef>
          </c:cat>
          <c:val>
            <c:numRef>
              <c:f>Sheet1!$D$2:$D$5</c:f>
              <c:numCache>
                <c:ptCount val="4"/>
                <c:pt idx="0">
                  <c:v>2.000000</c:v>
                </c:pt>
                <c:pt idx="1">
                  <c:v>2.000000</c:v>
                </c:pt>
                <c:pt idx="2">
                  <c:v>3.000000</c:v>
                </c:pt>
                <c:pt idx="3">
                  <c:v>5.000000</c:v>
                </c:pt>
              </c:numCache>
            </c:numRef>
          </c:val>
        </c:ser>
        <c:gapWidth val="219"/>
        <c:overlap val="-27"/>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chemeClr val="accent2"/>
            </a:solidFill>
            <a:prstDash val="solid"/>
            <a:round/>
          </a:ln>
        </c:spPr>
        <c:txPr>
          <a:bodyPr rot="0"/>
          <a:lstStyle/>
          <a:p>
            <a:pPr>
              <a:defRPr b="0" i="0" strike="noStrike" sz="1100" u="none">
                <a:solidFill>
                  <a:srgbClr val="6F53DD"/>
                </a:solidFill>
                <a:latin typeface="Segoe UI"/>
              </a:defRPr>
            </a:pPr>
          </a:p>
        </c:txPr>
        <c:crossAx val="2094734553"/>
        <c:crosses val="autoZero"/>
        <c:auto val="1"/>
        <c:lblAlgn val="ctr"/>
        <c:noMultiLvlLbl val="1"/>
      </c:catAx>
      <c:valAx>
        <c:axId val="2094734553"/>
        <c:scaling>
          <c:orientation val="minMax"/>
        </c:scaling>
        <c:delete val="0"/>
        <c:axPos val="l"/>
        <c:majorGridlines>
          <c:spPr>
            <a:ln w="12700" cap="flat">
              <a:solidFill>
                <a:schemeClr val="accent2"/>
              </a:solidFill>
              <a:prstDash val="solid"/>
              <a:round/>
            </a:ln>
          </c:spPr>
        </c:majorGridlines>
        <c:numFmt formatCode="0.#" sourceLinked="0"/>
        <c:majorTickMark val="none"/>
        <c:minorTickMark val="none"/>
        <c:tickLblPos val="nextTo"/>
        <c:spPr>
          <a:ln w="12700" cap="flat">
            <a:noFill/>
            <a:prstDash val="solid"/>
            <a:round/>
          </a:ln>
        </c:spPr>
        <c:txPr>
          <a:bodyPr rot="0"/>
          <a:lstStyle/>
          <a:p>
            <a:pPr>
              <a:defRPr b="0" i="0" strike="noStrike" sz="1100" u="none">
                <a:solidFill>
                  <a:srgbClr val="6F53DD"/>
                </a:solidFill>
                <a:latin typeface="Open Sans"/>
              </a:defRPr>
            </a:pPr>
          </a:p>
        </c:txPr>
        <c:crossAx val="2094734552"/>
        <c:crosses val="autoZero"/>
        <c:crossBetween val="between"/>
        <c:majorUnit val="1.25"/>
        <c:minorUnit val="0.625"/>
      </c:valAx>
      <c:spPr>
        <a:noFill/>
        <a:ln w="12700" cap="flat">
          <a:noFill/>
          <a:miter lim="400000"/>
        </a:ln>
        <a:effectLst/>
      </c:spPr>
    </c:plotArea>
    <c:legend>
      <c:legendPos val="b"/>
      <c:layout>
        <c:manualLayout>
          <c:xMode val="edge"/>
          <c:yMode val="edge"/>
          <c:x val="0.334778"/>
          <c:y val="0.954924"/>
          <c:w val="0.35647"/>
          <c:h val="0.045076"/>
        </c:manualLayout>
      </c:layout>
      <c:overlay val="1"/>
      <c:spPr>
        <a:noFill/>
        <a:ln w="12700" cap="flat">
          <a:noFill/>
          <a:miter lim="400000"/>
        </a:ln>
        <a:effectLst/>
      </c:spPr>
      <c:txPr>
        <a:bodyPr rot="0"/>
        <a:lstStyle/>
        <a:p>
          <a:pPr>
            <a:defRPr b="0" i="0" strike="noStrike" sz="1100" u="none">
              <a:solidFill>
                <a:srgbClr val="6F53DD"/>
              </a:solidFill>
              <a:latin typeface="Segoe UI"/>
            </a:defRPr>
          </a:pPr>
        </a:p>
      </c:txPr>
    </c:legend>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03" name="Shape 803"/>
          <p:cNvSpPr/>
          <p:nvPr>
            <p:ph type="sldImg"/>
          </p:nvPr>
        </p:nvSpPr>
        <p:spPr>
          <a:xfrm>
            <a:off x="1143000" y="685800"/>
            <a:ext cx="4572000" cy="3429000"/>
          </a:xfrm>
          <a:prstGeom prst="rect">
            <a:avLst/>
          </a:prstGeom>
        </p:spPr>
        <p:txBody>
          <a:bodyPr/>
          <a:lstStyle/>
          <a:p>
            <a:pPr/>
          </a:p>
        </p:txBody>
      </p:sp>
      <p:sp>
        <p:nvSpPr>
          <p:cNvPr id="804" name="Shape 80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8.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9.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0.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1.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2.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chart" Target="../charts/chart1.xml"/></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4.png"/></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png"/><Relationship Id="rId4" Type="http://schemas.openxmlformats.org/officeDocument/2006/relationships/image" Target="../media/image23.png"/></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png"/></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2.png"/></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5.png"/></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6.png"/></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png"/></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8.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9.png"/></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0.png"/></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1.png"/></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2.png"/></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4.png"/></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5.png"/></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6.png"/></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7.png"/></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8.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9.png"/></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0.png"/></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9.png"/></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1.png"/></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5.png"/></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2.png"/></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3.png"/></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4.png"/></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chart" Target="../charts/chart2.xml"/></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png"/><Relationship Id="rId4" Type="http://schemas.openxmlformats.org/officeDocument/2006/relationships/image" Target="../media/image23.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4.png"/></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3.png"/></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4.png"/></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5.png"/></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6.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5.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5_Title Slide">
    <p:spTree>
      <p:nvGrpSpPr>
        <p:cNvPr id="1" name=""/>
        <p:cNvGrpSpPr/>
        <p:nvPr/>
      </p:nvGrpSpPr>
      <p:grpSpPr>
        <a:xfrm>
          <a:off x="0" y="0"/>
          <a:ext cx="0" cy="0"/>
          <a:chOff x="0" y="0"/>
          <a:chExt cx="0" cy="0"/>
        </a:xfrm>
      </p:grpSpPr>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4_Title and Content">
    <p:spTree>
      <p:nvGrpSpPr>
        <p:cNvPr id="1" name=""/>
        <p:cNvGrpSpPr/>
        <p:nvPr/>
      </p:nvGrpSpPr>
      <p:grpSpPr>
        <a:xfrm>
          <a:off x="0" y="0"/>
          <a:ext cx="0" cy="0"/>
          <a:chOff x="0" y="0"/>
          <a:chExt cx="0" cy="0"/>
        </a:xfrm>
      </p:grpSpPr>
      <p:pic>
        <p:nvPicPr>
          <p:cNvPr id="114" name="Google Shape;15;p7" descr="Google Shape;15;p7"/>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115" name="Title Text"/>
          <p:cNvSpPr txBox="1"/>
          <p:nvPr>
            <p:ph type="title"/>
          </p:nvPr>
        </p:nvSpPr>
        <p:spPr>
          <a:xfrm>
            <a:off x="838200" y="365125"/>
            <a:ext cx="10515600" cy="1325563"/>
          </a:xfrm>
          <a:prstGeom prst="rect">
            <a:avLst/>
          </a:prstGeom>
        </p:spPr>
        <p:txBody>
          <a:bodyPr/>
          <a:lstStyle/>
          <a:p>
            <a:pPr/>
            <a:r>
              <a:t>Title Text</a:t>
            </a:r>
          </a:p>
        </p:txBody>
      </p:sp>
      <p:sp>
        <p:nvSpPr>
          <p:cNvPr id="116" name="Body Level One…"/>
          <p:cNvSpPr txBox="1"/>
          <p:nvPr>
            <p:ph type="body" idx="1"/>
          </p:nvPr>
        </p:nvSpPr>
        <p:spPr>
          <a:xfrm>
            <a:off x="838200" y="1825625"/>
            <a:ext cx="80010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pic>
        <p:nvPicPr>
          <p:cNvPr id="117" name="Google Shape;88;p17" descr="Google Shape;88;p17"/>
          <p:cNvPicPr>
            <a:picLocks noChangeAspect="1"/>
          </p:cNvPicPr>
          <p:nvPr/>
        </p:nvPicPr>
        <p:blipFill>
          <a:blip r:embed="rId3">
            <a:extLst/>
          </a:blip>
          <a:stretch>
            <a:fillRect/>
          </a:stretch>
        </p:blipFill>
        <p:spPr>
          <a:xfrm>
            <a:off x="8839200" y="4001294"/>
            <a:ext cx="3009901" cy="2146301"/>
          </a:xfrm>
          <a:prstGeom prst="rect">
            <a:avLst/>
          </a:prstGeom>
          <a:ln w="12700">
            <a:miter lim="400000"/>
          </a:ln>
        </p:spPr>
      </p:pic>
      <p:sp>
        <p:nvSpPr>
          <p:cNvPr id="11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5_Title and Content">
    <p:spTree>
      <p:nvGrpSpPr>
        <p:cNvPr id="1" name=""/>
        <p:cNvGrpSpPr/>
        <p:nvPr/>
      </p:nvGrpSpPr>
      <p:grpSpPr>
        <a:xfrm>
          <a:off x="0" y="0"/>
          <a:ext cx="0" cy="0"/>
          <a:chOff x="0" y="0"/>
          <a:chExt cx="0" cy="0"/>
        </a:xfrm>
      </p:grpSpPr>
      <p:pic>
        <p:nvPicPr>
          <p:cNvPr id="125" name="Google Shape;15;p7" descr="Google Shape;15;p7"/>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126" name="Title Text"/>
          <p:cNvSpPr txBox="1"/>
          <p:nvPr>
            <p:ph type="title"/>
          </p:nvPr>
        </p:nvSpPr>
        <p:spPr>
          <a:xfrm>
            <a:off x="838200" y="365125"/>
            <a:ext cx="10515600" cy="1325563"/>
          </a:xfrm>
          <a:prstGeom prst="rect">
            <a:avLst/>
          </a:prstGeom>
        </p:spPr>
        <p:txBody>
          <a:bodyPr/>
          <a:lstStyle/>
          <a:p>
            <a:pPr/>
            <a:r>
              <a:t>Title Text</a:t>
            </a:r>
          </a:p>
        </p:txBody>
      </p:sp>
      <p:sp>
        <p:nvSpPr>
          <p:cNvPr id="127" name="Body Level One…"/>
          <p:cNvSpPr txBox="1"/>
          <p:nvPr>
            <p:ph type="body" idx="1"/>
          </p:nvPr>
        </p:nvSpPr>
        <p:spPr>
          <a:xfrm>
            <a:off x="838200" y="1825625"/>
            <a:ext cx="80010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pic>
        <p:nvPicPr>
          <p:cNvPr id="128" name="Google Shape;95;p18" descr="Google Shape;95;p18"/>
          <p:cNvPicPr>
            <a:picLocks noChangeAspect="1"/>
          </p:cNvPicPr>
          <p:nvPr/>
        </p:nvPicPr>
        <p:blipFill>
          <a:blip r:embed="rId3">
            <a:extLst/>
          </a:blip>
          <a:stretch>
            <a:fillRect/>
          </a:stretch>
        </p:blipFill>
        <p:spPr>
          <a:xfrm rot="530059">
            <a:off x="9124384" y="3485665"/>
            <a:ext cx="2882151" cy="2637901"/>
          </a:xfrm>
          <a:prstGeom prst="rect">
            <a:avLst/>
          </a:prstGeom>
          <a:ln w="12700">
            <a:miter lim="400000"/>
          </a:ln>
        </p:spPr>
      </p:pic>
      <p:sp>
        <p:nvSpPr>
          <p:cNvPr id="1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7_Title and Content">
    <p:spTree>
      <p:nvGrpSpPr>
        <p:cNvPr id="1" name=""/>
        <p:cNvGrpSpPr/>
        <p:nvPr/>
      </p:nvGrpSpPr>
      <p:grpSpPr>
        <a:xfrm>
          <a:off x="0" y="0"/>
          <a:ext cx="0" cy="0"/>
          <a:chOff x="0" y="0"/>
          <a:chExt cx="0" cy="0"/>
        </a:xfrm>
      </p:grpSpPr>
      <p:pic>
        <p:nvPicPr>
          <p:cNvPr id="136" name="Google Shape;15;p7" descr="Google Shape;15;p7"/>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137" name="Title Text"/>
          <p:cNvSpPr txBox="1"/>
          <p:nvPr>
            <p:ph type="title"/>
          </p:nvPr>
        </p:nvSpPr>
        <p:spPr>
          <a:xfrm>
            <a:off x="838200" y="365125"/>
            <a:ext cx="10515600" cy="1325563"/>
          </a:xfrm>
          <a:prstGeom prst="rect">
            <a:avLst/>
          </a:prstGeom>
        </p:spPr>
        <p:txBody>
          <a:bodyPr/>
          <a:lstStyle/>
          <a:p>
            <a:pPr/>
            <a:r>
              <a:t>Title Text</a:t>
            </a:r>
          </a:p>
        </p:txBody>
      </p:sp>
      <p:sp>
        <p:nvSpPr>
          <p:cNvPr id="138" name="Body Level One…"/>
          <p:cNvSpPr txBox="1"/>
          <p:nvPr>
            <p:ph type="body" idx="1"/>
          </p:nvPr>
        </p:nvSpPr>
        <p:spPr>
          <a:xfrm>
            <a:off x="838200" y="1825625"/>
            <a:ext cx="80010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pic>
        <p:nvPicPr>
          <p:cNvPr id="139" name="Google Shape;102;p19" descr="Google Shape;102;p19"/>
          <p:cNvPicPr>
            <a:picLocks noChangeAspect="1"/>
          </p:cNvPicPr>
          <p:nvPr/>
        </p:nvPicPr>
        <p:blipFill>
          <a:blip r:embed="rId3">
            <a:extLst/>
          </a:blip>
          <a:stretch>
            <a:fillRect/>
          </a:stretch>
        </p:blipFill>
        <p:spPr>
          <a:xfrm>
            <a:off x="9232900" y="3675529"/>
            <a:ext cx="2120901" cy="2286001"/>
          </a:xfrm>
          <a:prstGeom prst="rect">
            <a:avLst/>
          </a:prstGeom>
          <a:ln w="12700">
            <a:miter lim="400000"/>
          </a:ln>
        </p:spPr>
      </p:pic>
      <p:sp>
        <p:nvSpPr>
          <p:cNvPr id="1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6_Title and Content">
    <p:spTree>
      <p:nvGrpSpPr>
        <p:cNvPr id="1" name=""/>
        <p:cNvGrpSpPr/>
        <p:nvPr/>
      </p:nvGrpSpPr>
      <p:grpSpPr>
        <a:xfrm>
          <a:off x="0" y="0"/>
          <a:ext cx="0" cy="0"/>
          <a:chOff x="0" y="0"/>
          <a:chExt cx="0" cy="0"/>
        </a:xfrm>
      </p:grpSpPr>
      <p:pic>
        <p:nvPicPr>
          <p:cNvPr id="147" name="Google Shape;15;p7" descr="Google Shape;15;p7"/>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148" name="Title Text"/>
          <p:cNvSpPr txBox="1"/>
          <p:nvPr>
            <p:ph type="title"/>
          </p:nvPr>
        </p:nvSpPr>
        <p:spPr>
          <a:xfrm>
            <a:off x="838200" y="365125"/>
            <a:ext cx="10515600" cy="1325563"/>
          </a:xfrm>
          <a:prstGeom prst="rect">
            <a:avLst/>
          </a:prstGeom>
        </p:spPr>
        <p:txBody>
          <a:bodyPr/>
          <a:lstStyle/>
          <a:p>
            <a:pPr/>
            <a:r>
              <a:t>Title Text</a:t>
            </a:r>
          </a:p>
        </p:txBody>
      </p:sp>
      <p:sp>
        <p:nvSpPr>
          <p:cNvPr id="149" name="Body Level One…"/>
          <p:cNvSpPr txBox="1"/>
          <p:nvPr>
            <p:ph type="body" idx="1"/>
          </p:nvPr>
        </p:nvSpPr>
        <p:spPr>
          <a:xfrm>
            <a:off x="838200" y="1825625"/>
            <a:ext cx="80010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pic>
        <p:nvPicPr>
          <p:cNvPr id="150" name="Google Shape;109;p20" descr="Google Shape;109;p20"/>
          <p:cNvPicPr>
            <a:picLocks noChangeAspect="1"/>
          </p:cNvPicPr>
          <p:nvPr/>
        </p:nvPicPr>
        <p:blipFill>
          <a:blip r:embed="rId3">
            <a:extLst/>
          </a:blip>
          <a:stretch>
            <a:fillRect/>
          </a:stretch>
        </p:blipFill>
        <p:spPr>
          <a:xfrm>
            <a:off x="9232900" y="4375150"/>
            <a:ext cx="2578101" cy="1981200"/>
          </a:xfrm>
          <a:prstGeom prst="rect">
            <a:avLst/>
          </a:prstGeom>
          <a:ln w="12700">
            <a:miter lim="400000"/>
          </a:ln>
        </p:spPr>
      </p:pic>
      <p:sp>
        <p:nvSpPr>
          <p:cNvPr id="1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9_Title and Content">
    <p:spTree>
      <p:nvGrpSpPr>
        <p:cNvPr id="1" name=""/>
        <p:cNvGrpSpPr/>
        <p:nvPr/>
      </p:nvGrpSpPr>
      <p:grpSpPr>
        <a:xfrm>
          <a:off x="0" y="0"/>
          <a:ext cx="0" cy="0"/>
          <a:chOff x="0" y="0"/>
          <a:chExt cx="0" cy="0"/>
        </a:xfrm>
      </p:grpSpPr>
      <p:pic>
        <p:nvPicPr>
          <p:cNvPr id="158" name="Google Shape;15;p7" descr="Google Shape;15;p7"/>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159" name="Title Text"/>
          <p:cNvSpPr txBox="1"/>
          <p:nvPr>
            <p:ph type="title"/>
          </p:nvPr>
        </p:nvSpPr>
        <p:spPr>
          <a:xfrm>
            <a:off x="838200" y="365125"/>
            <a:ext cx="10515600" cy="1325563"/>
          </a:xfrm>
          <a:prstGeom prst="rect">
            <a:avLst/>
          </a:prstGeom>
        </p:spPr>
        <p:txBody>
          <a:bodyPr/>
          <a:lstStyle/>
          <a:p>
            <a:pPr/>
            <a:r>
              <a:t>Title Text</a:t>
            </a:r>
          </a:p>
        </p:txBody>
      </p:sp>
      <p:sp>
        <p:nvSpPr>
          <p:cNvPr id="160" name="Body Level One…"/>
          <p:cNvSpPr txBox="1"/>
          <p:nvPr>
            <p:ph type="body" idx="1"/>
          </p:nvPr>
        </p:nvSpPr>
        <p:spPr>
          <a:xfrm>
            <a:off x="838200" y="1825625"/>
            <a:ext cx="80010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pic>
        <p:nvPicPr>
          <p:cNvPr id="161" name="Google Shape;116;p21" descr="Google Shape;116;p21"/>
          <p:cNvPicPr>
            <a:picLocks noChangeAspect="1"/>
          </p:cNvPicPr>
          <p:nvPr/>
        </p:nvPicPr>
        <p:blipFill>
          <a:blip r:embed="rId3">
            <a:extLst/>
          </a:blip>
          <a:stretch>
            <a:fillRect/>
          </a:stretch>
        </p:blipFill>
        <p:spPr>
          <a:xfrm>
            <a:off x="9158052" y="4044158"/>
            <a:ext cx="2603501" cy="2222501"/>
          </a:xfrm>
          <a:prstGeom prst="rect">
            <a:avLst/>
          </a:prstGeom>
          <a:ln w="12700">
            <a:miter lim="400000"/>
          </a:ln>
        </p:spPr>
      </p:pic>
      <p:sp>
        <p:nvSpPr>
          <p:cNvPr id="1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0_Title and Content">
    <p:spTree>
      <p:nvGrpSpPr>
        <p:cNvPr id="1" name=""/>
        <p:cNvGrpSpPr/>
        <p:nvPr/>
      </p:nvGrpSpPr>
      <p:grpSpPr>
        <a:xfrm>
          <a:off x="0" y="0"/>
          <a:ext cx="0" cy="0"/>
          <a:chOff x="0" y="0"/>
          <a:chExt cx="0" cy="0"/>
        </a:xfrm>
      </p:grpSpPr>
      <p:pic>
        <p:nvPicPr>
          <p:cNvPr id="169" name="Google Shape;15;p7" descr="Google Shape;15;p7"/>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170" name="Title Text"/>
          <p:cNvSpPr txBox="1"/>
          <p:nvPr>
            <p:ph type="title"/>
          </p:nvPr>
        </p:nvSpPr>
        <p:spPr>
          <a:xfrm>
            <a:off x="838200" y="365125"/>
            <a:ext cx="10515600" cy="1325563"/>
          </a:xfrm>
          <a:prstGeom prst="rect">
            <a:avLst/>
          </a:prstGeom>
        </p:spPr>
        <p:txBody>
          <a:bodyPr/>
          <a:lstStyle/>
          <a:p>
            <a:pPr/>
            <a:r>
              <a:t>Title Text</a:t>
            </a:r>
          </a:p>
        </p:txBody>
      </p:sp>
      <p:sp>
        <p:nvSpPr>
          <p:cNvPr id="171" name="Body Level One…"/>
          <p:cNvSpPr txBox="1"/>
          <p:nvPr>
            <p:ph type="body" idx="1"/>
          </p:nvPr>
        </p:nvSpPr>
        <p:spPr>
          <a:xfrm>
            <a:off x="838200" y="1825625"/>
            <a:ext cx="80010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pic>
        <p:nvPicPr>
          <p:cNvPr id="172" name="Google Shape;123;p22" descr="Google Shape;123;p22"/>
          <p:cNvPicPr>
            <a:picLocks noChangeAspect="1"/>
          </p:cNvPicPr>
          <p:nvPr/>
        </p:nvPicPr>
        <p:blipFill>
          <a:blip r:embed="rId3">
            <a:extLst/>
          </a:blip>
          <a:stretch>
            <a:fillRect/>
          </a:stretch>
        </p:blipFill>
        <p:spPr>
          <a:xfrm>
            <a:off x="9039941" y="4001294"/>
            <a:ext cx="2590801" cy="2120901"/>
          </a:xfrm>
          <a:prstGeom prst="rect">
            <a:avLst/>
          </a:prstGeom>
          <a:ln w="12700">
            <a:miter lim="400000"/>
          </a:ln>
        </p:spPr>
      </p:pic>
      <p:sp>
        <p:nvSpPr>
          <p:cNvPr id="1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2_Title and Content">
    <p:spTree>
      <p:nvGrpSpPr>
        <p:cNvPr id="1" name=""/>
        <p:cNvGrpSpPr/>
        <p:nvPr/>
      </p:nvGrpSpPr>
      <p:grpSpPr>
        <a:xfrm>
          <a:off x="0" y="0"/>
          <a:ext cx="0" cy="0"/>
          <a:chOff x="0" y="0"/>
          <a:chExt cx="0" cy="0"/>
        </a:xfrm>
      </p:grpSpPr>
      <p:pic>
        <p:nvPicPr>
          <p:cNvPr id="180" name="Google Shape;15;p7" descr="Google Shape;15;p7"/>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181" name="Title Text"/>
          <p:cNvSpPr txBox="1"/>
          <p:nvPr>
            <p:ph type="title"/>
          </p:nvPr>
        </p:nvSpPr>
        <p:spPr>
          <a:xfrm>
            <a:off x="838200" y="365125"/>
            <a:ext cx="10515600" cy="1325563"/>
          </a:xfrm>
          <a:prstGeom prst="rect">
            <a:avLst/>
          </a:prstGeom>
        </p:spPr>
        <p:txBody>
          <a:bodyPr/>
          <a:lstStyle/>
          <a:p>
            <a:pPr/>
            <a:r>
              <a:t>Title Text</a:t>
            </a:r>
          </a:p>
        </p:txBody>
      </p:sp>
      <p:sp>
        <p:nvSpPr>
          <p:cNvPr id="182" name="Body Level One…"/>
          <p:cNvSpPr txBox="1"/>
          <p:nvPr>
            <p:ph type="body" idx="1"/>
          </p:nvPr>
        </p:nvSpPr>
        <p:spPr>
          <a:xfrm>
            <a:off x="838200" y="1825625"/>
            <a:ext cx="80010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pic>
        <p:nvPicPr>
          <p:cNvPr id="183" name="Google Shape;130;p23" descr="Google Shape;130;p23"/>
          <p:cNvPicPr>
            <a:picLocks noChangeAspect="1"/>
          </p:cNvPicPr>
          <p:nvPr/>
        </p:nvPicPr>
        <p:blipFill>
          <a:blip r:embed="rId3">
            <a:extLst/>
          </a:blip>
          <a:stretch>
            <a:fillRect/>
          </a:stretch>
        </p:blipFill>
        <p:spPr>
          <a:xfrm>
            <a:off x="9134432" y="3659901"/>
            <a:ext cx="2476501" cy="2438401"/>
          </a:xfrm>
          <a:prstGeom prst="rect">
            <a:avLst/>
          </a:prstGeom>
          <a:ln w="12700">
            <a:miter lim="400000"/>
          </a:ln>
        </p:spPr>
      </p:pic>
      <p:sp>
        <p:nvSpPr>
          <p:cNvPr id="1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1_Title and Content">
    <p:spTree>
      <p:nvGrpSpPr>
        <p:cNvPr id="1" name=""/>
        <p:cNvGrpSpPr/>
        <p:nvPr/>
      </p:nvGrpSpPr>
      <p:grpSpPr>
        <a:xfrm>
          <a:off x="0" y="0"/>
          <a:ext cx="0" cy="0"/>
          <a:chOff x="0" y="0"/>
          <a:chExt cx="0" cy="0"/>
        </a:xfrm>
      </p:grpSpPr>
      <p:pic>
        <p:nvPicPr>
          <p:cNvPr id="191" name="Google Shape;15;p7" descr="Google Shape;15;p7"/>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192" name="Title Text"/>
          <p:cNvSpPr txBox="1"/>
          <p:nvPr>
            <p:ph type="title"/>
          </p:nvPr>
        </p:nvSpPr>
        <p:spPr>
          <a:xfrm>
            <a:off x="838200" y="365125"/>
            <a:ext cx="10515600" cy="1325563"/>
          </a:xfrm>
          <a:prstGeom prst="rect">
            <a:avLst/>
          </a:prstGeom>
        </p:spPr>
        <p:txBody>
          <a:bodyPr/>
          <a:lstStyle/>
          <a:p>
            <a:pPr/>
            <a:r>
              <a:t>Title Text</a:t>
            </a:r>
          </a:p>
        </p:txBody>
      </p:sp>
      <p:sp>
        <p:nvSpPr>
          <p:cNvPr id="193" name="Body Level One…"/>
          <p:cNvSpPr txBox="1"/>
          <p:nvPr>
            <p:ph type="body" idx="1"/>
          </p:nvPr>
        </p:nvSpPr>
        <p:spPr>
          <a:xfrm>
            <a:off x="838200" y="1825625"/>
            <a:ext cx="80010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pic>
        <p:nvPicPr>
          <p:cNvPr id="194" name="Google Shape;137;p24" descr="Google Shape;137;p24"/>
          <p:cNvPicPr>
            <a:picLocks noChangeAspect="1"/>
          </p:cNvPicPr>
          <p:nvPr/>
        </p:nvPicPr>
        <p:blipFill>
          <a:blip r:embed="rId3">
            <a:extLst/>
          </a:blip>
          <a:stretch>
            <a:fillRect/>
          </a:stretch>
        </p:blipFill>
        <p:spPr>
          <a:xfrm>
            <a:off x="9127474" y="3635711"/>
            <a:ext cx="2370081" cy="2541253"/>
          </a:xfrm>
          <a:prstGeom prst="rect">
            <a:avLst/>
          </a:prstGeom>
          <a:ln w="12700">
            <a:miter lim="400000"/>
          </a:ln>
        </p:spPr>
      </p:pic>
      <p:sp>
        <p:nvSpPr>
          <p:cNvPr id="1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pic>
        <p:nvPicPr>
          <p:cNvPr id="202" name="Google Shape;15;p7" descr="Google Shape;15;p7"/>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203" name="Title Text"/>
          <p:cNvSpPr txBox="1"/>
          <p:nvPr>
            <p:ph type="title"/>
          </p:nvPr>
        </p:nvSpPr>
        <p:spPr>
          <a:xfrm>
            <a:off x="1524000" y="1122363"/>
            <a:ext cx="9144002" cy="2387601"/>
          </a:xfrm>
          <a:prstGeom prst="rect">
            <a:avLst/>
          </a:prstGeom>
        </p:spPr>
        <p:txBody>
          <a:bodyPr anchor="b"/>
          <a:lstStyle>
            <a:lvl1pPr algn="ctr">
              <a:defRPr sz="6000"/>
            </a:lvl1pPr>
          </a:lstStyle>
          <a:p>
            <a:pPr/>
            <a:r>
              <a:t>Title Text</a:t>
            </a:r>
          </a:p>
        </p:txBody>
      </p:sp>
      <p:sp>
        <p:nvSpPr>
          <p:cNvPr id="204" name="Body Level One…"/>
          <p:cNvSpPr txBox="1"/>
          <p:nvPr>
            <p:ph type="body" sz="quarter" idx="1"/>
          </p:nvPr>
        </p:nvSpPr>
        <p:spPr>
          <a:xfrm>
            <a:off x="1524000" y="3602037"/>
            <a:ext cx="9144002" cy="1655763"/>
          </a:xfrm>
          <a:prstGeom prst="rect">
            <a:avLst/>
          </a:prstGeom>
        </p:spPr>
        <p:txBody>
          <a:bodyPr/>
          <a:lstStyle>
            <a:lvl1pPr marL="406400" indent="-355600" algn="ctr">
              <a:buClrTx/>
              <a:buFontTx/>
              <a:defRPr sz="2400"/>
            </a:lvl1pPr>
            <a:lvl2pPr marL="406400" indent="127000" algn="ctr">
              <a:buClrTx/>
              <a:buFontTx/>
              <a:defRPr sz="2400"/>
            </a:lvl2pPr>
            <a:lvl3pPr marL="406400" indent="609600" algn="ctr">
              <a:buClrTx/>
              <a:buFontTx/>
              <a:defRPr sz="2400"/>
            </a:lvl3pPr>
            <a:lvl4pPr marL="406400" indent="1079500" algn="ctr">
              <a:buClrTx/>
              <a:buFontTx/>
              <a:defRPr sz="2400"/>
            </a:lvl4pPr>
            <a:lvl5pPr marL="406400" indent="1536700" algn="ctr">
              <a:buClrTx/>
              <a:buFontTx/>
              <a:defRPr sz="2400"/>
            </a:lvl5pPr>
          </a:lstStyle>
          <a:p>
            <a:pPr/>
            <a:r>
              <a:t>Body Level One</a:t>
            </a:r>
          </a:p>
          <a:p>
            <a:pPr lvl="1"/>
            <a:r>
              <a:t>Body Level Two</a:t>
            </a:r>
          </a:p>
          <a:p>
            <a:pPr lvl="2"/>
            <a:r>
              <a:t>Body Level Three</a:t>
            </a:r>
          </a:p>
          <a:p>
            <a:pPr lvl="3"/>
            <a:r>
              <a:t>Body Level Four</a:t>
            </a:r>
          </a:p>
          <a:p>
            <a:pPr lvl="4"/>
            <a:r>
              <a:t>Body Level Five</a:t>
            </a:r>
          </a:p>
        </p:txBody>
      </p:sp>
      <p:sp>
        <p:nvSpPr>
          <p:cNvPr id="2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
    <p:spTree>
      <p:nvGrpSpPr>
        <p:cNvPr id="1" name=""/>
        <p:cNvGrpSpPr/>
        <p:nvPr/>
      </p:nvGrpSpPr>
      <p:grpSpPr>
        <a:xfrm>
          <a:off x="0" y="0"/>
          <a:ext cx="0" cy="0"/>
          <a:chOff x="0" y="0"/>
          <a:chExt cx="0" cy="0"/>
        </a:xfrm>
      </p:grpSpPr>
      <p:pic>
        <p:nvPicPr>
          <p:cNvPr id="212" name="Google Shape;15;p7" descr="Google Shape;15;p7"/>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213" name="Title Text"/>
          <p:cNvSpPr txBox="1"/>
          <p:nvPr>
            <p:ph type="title"/>
          </p:nvPr>
        </p:nvSpPr>
        <p:spPr>
          <a:xfrm>
            <a:off x="831850" y="1709739"/>
            <a:ext cx="10515600" cy="2852737"/>
          </a:xfrm>
          <a:prstGeom prst="rect">
            <a:avLst/>
          </a:prstGeom>
        </p:spPr>
        <p:txBody>
          <a:bodyPr anchor="b"/>
          <a:lstStyle>
            <a:lvl1pPr>
              <a:defRPr sz="6000"/>
            </a:lvl1pPr>
          </a:lstStyle>
          <a:p>
            <a:pPr/>
            <a:r>
              <a:t>Title Text</a:t>
            </a:r>
          </a:p>
        </p:txBody>
      </p:sp>
      <p:sp>
        <p:nvSpPr>
          <p:cNvPr id="214" name="Body Level One…"/>
          <p:cNvSpPr txBox="1"/>
          <p:nvPr>
            <p:ph type="body" sz="quarter" idx="1"/>
          </p:nvPr>
        </p:nvSpPr>
        <p:spPr>
          <a:xfrm>
            <a:off x="831850" y="4589464"/>
            <a:ext cx="10515600" cy="1500188"/>
          </a:xfrm>
          <a:prstGeom prst="rect">
            <a:avLst/>
          </a:prstGeom>
        </p:spPr>
        <p:txBody>
          <a:bodyPr/>
          <a:lstStyle>
            <a:lvl1pPr marL="228600" indent="0">
              <a:buClrTx/>
              <a:buFontTx/>
              <a:defRPr sz="2400"/>
            </a:lvl1pPr>
            <a:lvl2pPr marL="228600" indent="457200">
              <a:buClrTx/>
              <a:buFontTx/>
              <a:defRPr sz="2400"/>
            </a:lvl2pPr>
            <a:lvl3pPr marL="228600" indent="914400">
              <a:buClrTx/>
              <a:buFontTx/>
              <a:defRPr sz="2400"/>
            </a:lvl3pPr>
            <a:lvl4pPr marL="228600" indent="1371600">
              <a:buClrTx/>
              <a:buFontTx/>
              <a:defRPr sz="2400"/>
            </a:lvl4pPr>
            <a:lvl5pPr marL="228600" indent="1828800">
              <a:buClrTx/>
              <a:buFontTx/>
              <a:defRPr sz="2400"/>
            </a:lvl5pPr>
          </a:lstStyle>
          <a:p>
            <a:pPr/>
            <a:r>
              <a:t>Body Level One</a:t>
            </a:r>
          </a:p>
          <a:p>
            <a:pPr lvl="1"/>
            <a:r>
              <a:t>Body Level Two</a:t>
            </a:r>
          </a:p>
          <a:p>
            <a:pPr lvl="2"/>
            <a:r>
              <a:t>Body Level Three</a:t>
            </a:r>
          </a:p>
          <a:p>
            <a:pPr lvl="3"/>
            <a:r>
              <a:t>Body Level Four</a:t>
            </a:r>
          </a:p>
          <a:p>
            <a:pPr lvl="4"/>
            <a:r>
              <a:t>Body Level Five</a:t>
            </a:r>
          </a:p>
        </p:txBody>
      </p:sp>
      <p:sp>
        <p:nvSpPr>
          <p:cNvPr id="2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8_Title and Content">
    <p:bg>
      <p:bgPr>
        <a:solidFill>
          <a:srgbClr val="FFFFFF"/>
        </a:solidFill>
      </p:bgPr>
    </p:bg>
    <p:spTree>
      <p:nvGrpSpPr>
        <p:cNvPr id="1" name=""/>
        <p:cNvGrpSpPr/>
        <p:nvPr/>
      </p:nvGrpSpPr>
      <p:grpSpPr>
        <a:xfrm>
          <a:off x="0" y="0"/>
          <a:ext cx="0" cy="0"/>
          <a:chOff x="0" y="0"/>
          <a:chExt cx="0" cy="0"/>
        </a:xfrm>
      </p:grpSpPr>
      <p:pic>
        <p:nvPicPr>
          <p:cNvPr id="20" name="Google Shape;15;p7" descr="Google Shape;15;p7"/>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21" name="Title Text"/>
          <p:cNvSpPr txBox="1"/>
          <p:nvPr>
            <p:ph type="title"/>
          </p:nvPr>
        </p:nvSpPr>
        <p:spPr>
          <a:xfrm>
            <a:off x="0" y="328178"/>
            <a:ext cx="12192000" cy="1325564"/>
          </a:xfrm>
          <a:prstGeom prst="rect">
            <a:avLst/>
          </a:prstGeom>
        </p:spPr>
        <p:txBody>
          <a:bodyPr/>
          <a:lstStyle>
            <a:lvl1pPr algn="ctr">
              <a:defRPr b="1">
                <a:solidFill>
                  <a:srgbClr val="3A20A0"/>
                </a:solidFill>
              </a:defRPr>
            </a:lvl1pPr>
          </a:lstStyle>
          <a:p>
            <a:pPr/>
            <a:r>
              <a:t>Title Text</a:t>
            </a:r>
          </a:p>
        </p:txBody>
      </p:sp>
      <p:pic>
        <p:nvPicPr>
          <p:cNvPr id="22" name="Google Shape;24;p9" descr="Google Shape;24;p9"/>
          <p:cNvPicPr>
            <a:picLocks noChangeAspect="1"/>
          </p:cNvPicPr>
          <p:nvPr/>
        </p:nvPicPr>
        <p:blipFill>
          <a:blip r:embed="rId3">
            <a:extLst/>
          </a:blip>
          <a:srcRect l="0" t="25716" r="0" b="25624"/>
          <a:stretch>
            <a:fillRect/>
          </a:stretch>
        </p:blipFill>
        <p:spPr>
          <a:xfrm>
            <a:off x="1054296" y="2182928"/>
            <a:ext cx="4831615" cy="1175511"/>
          </a:xfrm>
          <a:prstGeom prst="rect">
            <a:avLst/>
          </a:prstGeom>
          <a:ln w="12700">
            <a:miter lim="400000"/>
          </a:ln>
        </p:spPr>
      </p:pic>
      <p:pic>
        <p:nvPicPr>
          <p:cNvPr id="23" name="Google Shape;25;p9" descr="Google Shape;25;p9"/>
          <p:cNvPicPr>
            <a:picLocks noChangeAspect="1"/>
          </p:cNvPicPr>
          <p:nvPr/>
        </p:nvPicPr>
        <p:blipFill>
          <a:blip r:embed="rId4">
            <a:extLst/>
          </a:blip>
          <a:srcRect l="0" t="20190" r="0" b="25624"/>
          <a:stretch>
            <a:fillRect/>
          </a:stretch>
        </p:blipFill>
        <p:spPr>
          <a:xfrm>
            <a:off x="6306091" y="2120178"/>
            <a:ext cx="4831613" cy="1309010"/>
          </a:xfrm>
          <a:prstGeom prst="rect">
            <a:avLst/>
          </a:prstGeom>
          <a:ln w="12700">
            <a:miter lim="400000"/>
          </a:ln>
        </p:spPr>
      </p:pic>
      <p:pic>
        <p:nvPicPr>
          <p:cNvPr id="24" name="Google Shape;26;p9" descr="Google Shape;26;p9"/>
          <p:cNvPicPr>
            <a:picLocks noChangeAspect="1"/>
          </p:cNvPicPr>
          <p:nvPr/>
        </p:nvPicPr>
        <p:blipFill>
          <a:blip r:embed="rId5">
            <a:extLst/>
          </a:blip>
          <a:srcRect l="4726" t="20069" r="6363" b="20697"/>
          <a:stretch>
            <a:fillRect/>
          </a:stretch>
        </p:blipFill>
        <p:spPr>
          <a:xfrm>
            <a:off x="3897417" y="4094575"/>
            <a:ext cx="2725458" cy="968243"/>
          </a:xfrm>
          <a:prstGeom prst="rect">
            <a:avLst/>
          </a:prstGeom>
          <a:ln w="12700">
            <a:miter lim="400000"/>
          </a:ln>
        </p:spPr>
      </p:pic>
      <p:pic>
        <p:nvPicPr>
          <p:cNvPr id="25" name="Google Shape;27;p9" descr="Google Shape;27;p9"/>
          <p:cNvPicPr>
            <a:picLocks noChangeAspect="1"/>
          </p:cNvPicPr>
          <p:nvPr/>
        </p:nvPicPr>
        <p:blipFill>
          <a:blip r:embed="rId6">
            <a:extLst/>
          </a:blip>
          <a:srcRect l="10365" t="20279" r="10337" b="19575"/>
          <a:stretch>
            <a:fillRect/>
          </a:stretch>
        </p:blipFill>
        <p:spPr>
          <a:xfrm>
            <a:off x="5092370" y="5574608"/>
            <a:ext cx="2007264" cy="761254"/>
          </a:xfrm>
          <a:prstGeom prst="rect">
            <a:avLst/>
          </a:prstGeom>
          <a:ln w="12700">
            <a:miter lim="400000"/>
          </a:ln>
        </p:spPr>
      </p:pic>
      <p:pic>
        <p:nvPicPr>
          <p:cNvPr id="26" name="Google Shape;28;p9" descr="Google Shape;28;p9"/>
          <p:cNvPicPr>
            <a:picLocks noChangeAspect="1"/>
          </p:cNvPicPr>
          <p:nvPr/>
        </p:nvPicPr>
        <p:blipFill>
          <a:blip r:embed="rId7">
            <a:extLst/>
          </a:blip>
          <a:srcRect l="15501" t="8881" r="14941" b="11089"/>
          <a:stretch>
            <a:fillRect/>
          </a:stretch>
        </p:blipFill>
        <p:spPr>
          <a:xfrm>
            <a:off x="7050186" y="4157090"/>
            <a:ext cx="1444625" cy="843213"/>
          </a:xfrm>
          <a:prstGeom prst="rect">
            <a:avLst/>
          </a:prstGeom>
          <a:ln w="12700">
            <a:miter lim="400000"/>
          </a:ln>
        </p:spPr>
      </p:pic>
      <p:pic>
        <p:nvPicPr>
          <p:cNvPr id="27" name="Google Shape;29;p9" descr="Google Shape;29;p9"/>
          <p:cNvPicPr>
            <a:picLocks noChangeAspect="1"/>
          </p:cNvPicPr>
          <p:nvPr/>
        </p:nvPicPr>
        <p:blipFill>
          <a:blip r:embed="rId8">
            <a:extLst/>
          </a:blip>
          <a:srcRect l="4726" t="24545" r="6364" b="25105"/>
          <a:stretch>
            <a:fillRect/>
          </a:stretch>
        </p:blipFill>
        <p:spPr>
          <a:xfrm>
            <a:off x="8922123" y="4157090"/>
            <a:ext cx="2845530" cy="843213"/>
          </a:xfrm>
          <a:prstGeom prst="rect">
            <a:avLst/>
          </a:prstGeom>
          <a:ln w="12700">
            <a:miter lim="400000"/>
          </a:ln>
        </p:spPr>
      </p:pic>
      <p:pic>
        <p:nvPicPr>
          <p:cNvPr id="28" name="Google Shape;30;p9" descr="Google Shape;30;p9"/>
          <p:cNvPicPr>
            <a:picLocks noChangeAspect="1"/>
          </p:cNvPicPr>
          <p:nvPr/>
        </p:nvPicPr>
        <p:blipFill>
          <a:blip r:embed="rId9">
            <a:extLst/>
          </a:blip>
          <a:srcRect l="13928" t="7909" r="12948" b="7531"/>
          <a:stretch>
            <a:fillRect/>
          </a:stretch>
        </p:blipFill>
        <p:spPr>
          <a:xfrm>
            <a:off x="3686157" y="5440686"/>
            <a:ext cx="990036" cy="1144846"/>
          </a:xfrm>
          <a:prstGeom prst="rect">
            <a:avLst/>
          </a:prstGeom>
          <a:ln w="12700">
            <a:miter lim="400000"/>
          </a:ln>
        </p:spPr>
      </p:pic>
      <p:pic>
        <p:nvPicPr>
          <p:cNvPr id="29" name="Google Shape;31;p9" descr="Google Shape;31;p9"/>
          <p:cNvPicPr>
            <a:picLocks noChangeAspect="1"/>
          </p:cNvPicPr>
          <p:nvPr/>
        </p:nvPicPr>
        <p:blipFill>
          <a:blip r:embed="rId10">
            <a:extLst/>
          </a:blip>
          <a:stretch>
            <a:fillRect/>
          </a:stretch>
        </p:blipFill>
        <p:spPr>
          <a:xfrm>
            <a:off x="7549315" y="5511905"/>
            <a:ext cx="957877" cy="957877"/>
          </a:xfrm>
          <a:prstGeom prst="rect">
            <a:avLst/>
          </a:prstGeom>
          <a:ln w="12700">
            <a:miter lim="400000"/>
          </a:ln>
        </p:spPr>
      </p:pic>
      <p:pic>
        <p:nvPicPr>
          <p:cNvPr id="30" name="Picture 2" descr="Picture 2"/>
          <p:cNvPicPr>
            <a:picLocks noChangeAspect="1"/>
          </p:cNvPicPr>
          <p:nvPr/>
        </p:nvPicPr>
        <p:blipFill>
          <a:blip r:embed="rId11">
            <a:extLst/>
          </a:blip>
          <a:srcRect l="0" t="21614" r="0" b="29765"/>
          <a:stretch>
            <a:fillRect/>
          </a:stretch>
        </p:blipFill>
        <p:spPr>
          <a:xfrm>
            <a:off x="290754" y="4192240"/>
            <a:ext cx="3179350" cy="772913"/>
          </a:xfrm>
          <a:prstGeom prst="rect">
            <a:avLst/>
          </a:prstGeom>
          <a:ln w="12700">
            <a:miter lim="400000"/>
          </a:ln>
        </p:spPr>
      </p:pic>
      <p:sp>
        <p:nvSpPr>
          <p:cNvPr id="31"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_OBJECTS">
    <p:spTree>
      <p:nvGrpSpPr>
        <p:cNvPr id="1" name=""/>
        <p:cNvGrpSpPr/>
        <p:nvPr/>
      </p:nvGrpSpPr>
      <p:grpSpPr>
        <a:xfrm>
          <a:off x="0" y="0"/>
          <a:ext cx="0" cy="0"/>
          <a:chOff x="0" y="0"/>
          <a:chExt cx="0" cy="0"/>
        </a:xfrm>
      </p:grpSpPr>
      <p:pic>
        <p:nvPicPr>
          <p:cNvPr id="222" name="Google Shape;15;p7" descr="Google Shape;15;p7"/>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223" name="Title Text"/>
          <p:cNvSpPr txBox="1"/>
          <p:nvPr>
            <p:ph type="title"/>
          </p:nvPr>
        </p:nvSpPr>
        <p:spPr>
          <a:xfrm>
            <a:off x="838200" y="365125"/>
            <a:ext cx="10515600" cy="1325563"/>
          </a:xfrm>
          <a:prstGeom prst="rect">
            <a:avLst/>
          </a:prstGeom>
        </p:spPr>
        <p:txBody>
          <a:bodyPr/>
          <a:lstStyle/>
          <a:p>
            <a:pPr/>
            <a:r>
              <a:t>Title Text</a:t>
            </a:r>
          </a:p>
        </p:txBody>
      </p:sp>
      <p:sp>
        <p:nvSpPr>
          <p:cNvPr id="224" name="Body Level One…"/>
          <p:cNvSpPr txBox="1"/>
          <p:nvPr>
            <p:ph type="body" sz="half" idx="1"/>
          </p:nvPr>
        </p:nvSpPr>
        <p:spPr>
          <a:xfrm>
            <a:off x="838200" y="1825625"/>
            <a:ext cx="5181601"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5" name="Google Shape;153;p27"/>
          <p:cNvSpPr txBox="1"/>
          <p:nvPr>
            <p:ph type="body" sz="half" idx="21"/>
          </p:nvPr>
        </p:nvSpPr>
        <p:spPr>
          <a:xfrm>
            <a:off x="6172201" y="1825625"/>
            <a:ext cx="5181601" cy="4351338"/>
          </a:xfrm>
          <a:prstGeom prst="rect">
            <a:avLst/>
          </a:prstGeom>
        </p:spPr>
        <p:txBody>
          <a:bodyPr/>
          <a:lstStyle/>
          <a:p>
            <a:pPr marL="457200" indent="-406400">
              <a:buSzPts val="2800"/>
              <a:buChar char="•"/>
            </a:pPr>
          </a:p>
        </p:txBody>
      </p:sp>
      <p:sp>
        <p:nvSpPr>
          <p:cNvPr id="2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_OBJECTS_WITH_TEXT">
    <p:spTree>
      <p:nvGrpSpPr>
        <p:cNvPr id="1" name=""/>
        <p:cNvGrpSpPr/>
        <p:nvPr/>
      </p:nvGrpSpPr>
      <p:grpSpPr>
        <a:xfrm>
          <a:off x="0" y="0"/>
          <a:ext cx="0" cy="0"/>
          <a:chOff x="0" y="0"/>
          <a:chExt cx="0" cy="0"/>
        </a:xfrm>
      </p:grpSpPr>
      <p:pic>
        <p:nvPicPr>
          <p:cNvPr id="233" name="Google Shape;15;p7" descr="Google Shape;15;p7"/>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234" name="Title Text"/>
          <p:cNvSpPr txBox="1"/>
          <p:nvPr>
            <p:ph type="title"/>
          </p:nvPr>
        </p:nvSpPr>
        <p:spPr>
          <a:xfrm>
            <a:off x="839787" y="365125"/>
            <a:ext cx="10515601" cy="1325563"/>
          </a:xfrm>
          <a:prstGeom prst="rect">
            <a:avLst/>
          </a:prstGeom>
        </p:spPr>
        <p:txBody>
          <a:bodyPr/>
          <a:lstStyle/>
          <a:p>
            <a:pPr/>
            <a:r>
              <a:t>Title Text</a:t>
            </a:r>
          </a:p>
        </p:txBody>
      </p:sp>
      <p:sp>
        <p:nvSpPr>
          <p:cNvPr id="235" name="Body Level One…"/>
          <p:cNvSpPr txBox="1"/>
          <p:nvPr>
            <p:ph type="body" sz="quarter" idx="1"/>
          </p:nvPr>
        </p:nvSpPr>
        <p:spPr>
          <a:xfrm>
            <a:off x="839788" y="1681163"/>
            <a:ext cx="5157789" cy="823913"/>
          </a:xfrm>
          <a:prstGeom prst="rect">
            <a:avLst/>
          </a:prstGeom>
        </p:spPr>
        <p:txBody>
          <a:bodyPr anchor="b"/>
          <a:lstStyle>
            <a:lvl1pPr marL="228600" indent="0">
              <a:buClrTx/>
              <a:buFontTx/>
              <a:defRPr b="1" sz="2400"/>
            </a:lvl1pPr>
            <a:lvl2pPr marL="228600" indent="457200">
              <a:buClrTx/>
              <a:buFontTx/>
              <a:defRPr b="1" sz="2400"/>
            </a:lvl2pPr>
            <a:lvl3pPr marL="228600" indent="914400">
              <a:buClrTx/>
              <a:buFontTx/>
              <a:defRPr b="1" sz="2400"/>
            </a:lvl3pPr>
            <a:lvl4pPr marL="228600" indent="1371600">
              <a:buClrTx/>
              <a:buFontTx/>
              <a:defRPr b="1" sz="2400"/>
            </a:lvl4pPr>
            <a:lvl5pPr marL="228600" indent="1828800">
              <a:buClrTx/>
              <a:buFontTx/>
              <a:defRPr b="1" sz="2400"/>
            </a:lvl5pPr>
          </a:lstStyle>
          <a:p>
            <a:pPr/>
            <a:r>
              <a:t>Body Level One</a:t>
            </a:r>
          </a:p>
          <a:p>
            <a:pPr lvl="1"/>
            <a:r>
              <a:t>Body Level Two</a:t>
            </a:r>
          </a:p>
          <a:p>
            <a:pPr lvl="2"/>
            <a:r>
              <a:t>Body Level Three</a:t>
            </a:r>
          </a:p>
          <a:p>
            <a:pPr lvl="3"/>
            <a:r>
              <a:t>Body Level Four</a:t>
            </a:r>
          </a:p>
          <a:p>
            <a:pPr lvl="4"/>
            <a:r>
              <a:t>Body Level Five</a:t>
            </a:r>
          </a:p>
        </p:txBody>
      </p:sp>
      <p:sp>
        <p:nvSpPr>
          <p:cNvPr id="236" name="Google Shape;160;p28"/>
          <p:cNvSpPr txBox="1"/>
          <p:nvPr>
            <p:ph type="body" sz="half" idx="21"/>
          </p:nvPr>
        </p:nvSpPr>
        <p:spPr>
          <a:xfrm>
            <a:off x="839788" y="2505075"/>
            <a:ext cx="5157788" cy="3684588"/>
          </a:xfrm>
          <a:prstGeom prst="rect">
            <a:avLst/>
          </a:prstGeom>
        </p:spPr>
        <p:txBody>
          <a:bodyPr/>
          <a:lstStyle/>
          <a:p>
            <a:pPr marL="457200" indent="-406400">
              <a:buSzPts val="2800"/>
              <a:buChar char="•"/>
            </a:pPr>
          </a:p>
        </p:txBody>
      </p:sp>
      <p:sp>
        <p:nvSpPr>
          <p:cNvPr id="237" name="Google Shape;161;p28"/>
          <p:cNvSpPr txBox="1"/>
          <p:nvPr>
            <p:ph type="body" sz="quarter" idx="22"/>
          </p:nvPr>
        </p:nvSpPr>
        <p:spPr>
          <a:xfrm>
            <a:off x="6172200" y="1681163"/>
            <a:ext cx="5183188" cy="823913"/>
          </a:xfrm>
          <a:prstGeom prst="rect">
            <a:avLst/>
          </a:prstGeom>
        </p:spPr>
        <p:txBody>
          <a:bodyPr anchor="b"/>
          <a:lstStyle/>
          <a:p>
            <a:pPr marL="228600" indent="0">
              <a:buClrTx/>
              <a:buFontTx/>
              <a:defRPr b="1" sz="2400"/>
            </a:pPr>
          </a:p>
        </p:txBody>
      </p:sp>
      <p:sp>
        <p:nvSpPr>
          <p:cNvPr id="238" name="Google Shape;162;p28"/>
          <p:cNvSpPr txBox="1"/>
          <p:nvPr>
            <p:ph type="body" sz="half" idx="23"/>
          </p:nvPr>
        </p:nvSpPr>
        <p:spPr>
          <a:xfrm>
            <a:off x="6172200" y="2505075"/>
            <a:ext cx="5183188" cy="3684588"/>
          </a:xfrm>
          <a:prstGeom prst="rect">
            <a:avLst/>
          </a:prstGeom>
        </p:spPr>
        <p:txBody>
          <a:bodyPr/>
          <a:lstStyle/>
          <a:p>
            <a:pPr marL="457200" indent="-406400">
              <a:buSzPts val="2800"/>
              <a:buChar char="•"/>
            </a:pPr>
          </a:p>
        </p:txBody>
      </p:sp>
      <p:sp>
        <p:nvSpPr>
          <p:cNvPr id="2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de Sample">
    <p:spTree>
      <p:nvGrpSpPr>
        <p:cNvPr id="1" name=""/>
        <p:cNvGrpSpPr/>
        <p:nvPr/>
      </p:nvGrpSpPr>
      <p:grpSpPr>
        <a:xfrm>
          <a:off x="0" y="0"/>
          <a:ext cx="0" cy="0"/>
          <a:chOff x="0" y="0"/>
          <a:chExt cx="0" cy="0"/>
        </a:xfrm>
      </p:grpSpPr>
      <p:pic>
        <p:nvPicPr>
          <p:cNvPr id="246" name="Google Shape;15;p7" descr="Google Shape;15;p7"/>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247" name="Title Text"/>
          <p:cNvSpPr txBox="1"/>
          <p:nvPr>
            <p:ph type="title"/>
          </p:nvPr>
        </p:nvSpPr>
        <p:spPr>
          <a:xfrm>
            <a:off x="838200" y="365125"/>
            <a:ext cx="10515600" cy="1325563"/>
          </a:xfrm>
          <a:prstGeom prst="rect">
            <a:avLst/>
          </a:prstGeom>
        </p:spPr>
        <p:txBody>
          <a:bodyPr/>
          <a:lstStyle/>
          <a:p>
            <a:pPr/>
            <a:r>
              <a:t>Title Text</a:t>
            </a:r>
          </a:p>
        </p:txBody>
      </p:sp>
      <p:sp>
        <p:nvSpPr>
          <p:cNvPr id="248" name="Body Level One…"/>
          <p:cNvSpPr txBox="1"/>
          <p:nvPr>
            <p:ph type="body" idx="1"/>
          </p:nvPr>
        </p:nvSpPr>
        <p:spPr>
          <a:xfrm>
            <a:off x="838200" y="1825625"/>
            <a:ext cx="10515600" cy="4351338"/>
          </a:xfrm>
          <a:prstGeom prst="rect">
            <a:avLst/>
          </a:prstGeom>
        </p:spPr>
        <p:txBody>
          <a:bodyPr/>
          <a:lstStyle>
            <a:lvl1pPr marL="228600" indent="0">
              <a:buClrTx/>
              <a:buFontTx/>
            </a:lvl1pPr>
            <a:lvl2pPr marL="228600" indent="457200">
              <a:buClrTx/>
              <a:buFontTx/>
            </a:lvl2pPr>
            <a:lvl3pPr marL="228600" indent="914400">
              <a:buClrTx/>
              <a:buFontTx/>
            </a:lvl3pPr>
            <a:lvl4pPr marL="228600" indent="1371600">
              <a:buClrTx/>
              <a:buFontTx/>
            </a:lvl4pPr>
            <a:lvl5pPr marL="228600" indent="1828800">
              <a:buClrTx/>
              <a:buFontTx/>
            </a:lvl5pPr>
          </a:lstStyle>
          <a:p>
            <a:pPr/>
            <a:r>
              <a:t>Body Level One</a:t>
            </a:r>
          </a:p>
          <a:p>
            <a:pPr lvl="1"/>
            <a:r>
              <a:t>Body Level Two</a:t>
            </a:r>
          </a:p>
          <a:p>
            <a:pPr lvl="2"/>
            <a:r>
              <a:t>Body Level Three</a:t>
            </a:r>
          </a:p>
          <a:p>
            <a:pPr lvl="3"/>
            <a:r>
              <a:t>Body Level Four</a:t>
            </a:r>
          </a:p>
          <a:p>
            <a:pPr lvl="4"/>
            <a:r>
              <a:t>Body Level Five</a:t>
            </a:r>
          </a:p>
        </p:txBody>
      </p:sp>
      <p:sp>
        <p:nvSpPr>
          <p:cNvPr id="2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hart">
    <p:spTree>
      <p:nvGrpSpPr>
        <p:cNvPr id="1" name=""/>
        <p:cNvGrpSpPr/>
        <p:nvPr/>
      </p:nvGrpSpPr>
      <p:grpSpPr>
        <a:xfrm>
          <a:off x="0" y="0"/>
          <a:ext cx="0" cy="0"/>
          <a:chOff x="0" y="0"/>
          <a:chExt cx="0" cy="0"/>
        </a:xfrm>
      </p:grpSpPr>
      <p:pic>
        <p:nvPicPr>
          <p:cNvPr id="256" name="Google Shape;15;p7" descr="Google Shape;15;p7"/>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graphicFrame>
        <p:nvGraphicFramePr>
          <p:cNvPr id="257" name="Google Shape;176;p30"/>
          <p:cNvGraphicFramePr/>
          <p:nvPr/>
        </p:nvGraphicFramePr>
        <p:xfrm>
          <a:off x="1988729" y="865293"/>
          <a:ext cx="8006172" cy="5068148"/>
        </p:xfrm>
        <a:graphic xmlns:a="http://schemas.openxmlformats.org/drawingml/2006/main">
          <a:graphicData uri="http://schemas.openxmlformats.org/drawingml/2006/chart">
            <c:chart xmlns:c="http://schemas.openxmlformats.org/drawingml/2006/chart" r:id="rId3"/>
          </a:graphicData>
        </a:graphic>
      </p:graphicFrame>
      <p:sp>
        <p:nvSpPr>
          <p:cNvPr id="2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rogress">
    <p:spTree>
      <p:nvGrpSpPr>
        <p:cNvPr id="1" name=""/>
        <p:cNvGrpSpPr/>
        <p:nvPr/>
      </p:nvGrpSpPr>
      <p:grpSpPr>
        <a:xfrm>
          <a:off x="0" y="0"/>
          <a:ext cx="0" cy="0"/>
          <a:chOff x="0" y="0"/>
          <a:chExt cx="0" cy="0"/>
        </a:xfrm>
      </p:grpSpPr>
      <p:pic>
        <p:nvPicPr>
          <p:cNvPr id="265" name="Google Shape;15;p7" descr="Google Shape;15;p7"/>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266" name="Title Text"/>
          <p:cNvSpPr txBox="1"/>
          <p:nvPr>
            <p:ph type="title"/>
          </p:nvPr>
        </p:nvSpPr>
        <p:spPr>
          <a:xfrm>
            <a:off x="838200" y="365125"/>
            <a:ext cx="10515600" cy="1325563"/>
          </a:xfrm>
          <a:prstGeom prst="rect">
            <a:avLst/>
          </a:prstGeom>
        </p:spPr>
        <p:txBody>
          <a:bodyPr/>
          <a:lstStyle/>
          <a:p>
            <a:pPr/>
            <a:r>
              <a:t>Title Text</a:t>
            </a:r>
          </a:p>
        </p:txBody>
      </p:sp>
      <p:sp>
        <p:nvSpPr>
          <p:cNvPr id="2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ONLY">
    <p:spTree>
      <p:nvGrpSpPr>
        <p:cNvPr id="1" name=""/>
        <p:cNvGrpSpPr/>
        <p:nvPr/>
      </p:nvGrpSpPr>
      <p:grpSpPr>
        <a:xfrm>
          <a:off x="0" y="0"/>
          <a:ext cx="0" cy="0"/>
          <a:chOff x="0" y="0"/>
          <a:chExt cx="0" cy="0"/>
        </a:xfrm>
      </p:grpSpPr>
      <p:pic>
        <p:nvPicPr>
          <p:cNvPr id="274" name="Google Shape;15;p7" descr="Google Shape;15;p7"/>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275" name="Title Text"/>
          <p:cNvSpPr txBox="1"/>
          <p:nvPr>
            <p:ph type="title"/>
          </p:nvPr>
        </p:nvSpPr>
        <p:spPr>
          <a:xfrm>
            <a:off x="838200" y="365125"/>
            <a:ext cx="10515600" cy="1325563"/>
          </a:xfrm>
          <a:prstGeom prst="rect">
            <a:avLst/>
          </a:prstGeom>
        </p:spPr>
        <p:txBody>
          <a:bodyPr/>
          <a:lstStyle/>
          <a:p>
            <a:pPr/>
            <a:r>
              <a:t>Title Text</a:t>
            </a:r>
          </a:p>
        </p:txBody>
      </p:sp>
      <p:sp>
        <p:nvSpPr>
          <p:cNvPr id="2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nnouncement">
    <p:spTree>
      <p:nvGrpSpPr>
        <p:cNvPr id="1" name=""/>
        <p:cNvGrpSpPr/>
        <p:nvPr/>
      </p:nvGrpSpPr>
      <p:grpSpPr>
        <a:xfrm>
          <a:off x="0" y="0"/>
          <a:ext cx="0" cy="0"/>
          <a:chOff x="0" y="0"/>
          <a:chExt cx="0" cy="0"/>
        </a:xfrm>
      </p:grpSpPr>
      <p:pic>
        <p:nvPicPr>
          <p:cNvPr id="283" name="Google Shape;15;p7" descr="Google Shape;15;p7"/>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pic>
        <p:nvPicPr>
          <p:cNvPr id="284" name="Google Shape;188;p33" descr="Google Shape;188;p33"/>
          <p:cNvPicPr>
            <a:picLocks noChangeAspect="1"/>
          </p:cNvPicPr>
          <p:nvPr/>
        </p:nvPicPr>
        <p:blipFill>
          <a:blip r:embed="rId3">
            <a:extLst/>
          </a:blip>
          <a:stretch>
            <a:fillRect/>
          </a:stretch>
        </p:blipFill>
        <p:spPr>
          <a:xfrm>
            <a:off x="0" y="0"/>
            <a:ext cx="12192000" cy="7106479"/>
          </a:xfrm>
          <a:prstGeom prst="rect">
            <a:avLst/>
          </a:prstGeom>
          <a:ln w="12700">
            <a:miter lim="400000"/>
          </a:ln>
        </p:spPr>
      </p:pic>
      <p:grpSp>
        <p:nvGrpSpPr>
          <p:cNvPr id="287" name="Google Shape;192;p33"/>
          <p:cNvGrpSpPr/>
          <p:nvPr/>
        </p:nvGrpSpPr>
        <p:grpSpPr>
          <a:xfrm>
            <a:off x="838200" y="1021679"/>
            <a:ext cx="1846093" cy="384049"/>
            <a:chOff x="0" y="0"/>
            <a:chExt cx="1846091" cy="384047"/>
          </a:xfrm>
        </p:grpSpPr>
        <p:sp>
          <p:nvSpPr>
            <p:cNvPr id="285" name="Rounded Rectangle"/>
            <p:cNvSpPr/>
            <p:nvPr/>
          </p:nvSpPr>
          <p:spPr>
            <a:xfrm>
              <a:off x="0" y="0"/>
              <a:ext cx="1846092" cy="384048"/>
            </a:xfrm>
            <a:prstGeom prst="roundRect">
              <a:avLst>
                <a:gd name="adj" fmla="val 26320"/>
              </a:avLst>
            </a:prstGeom>
            <a:solidFill>
              <a:srgbClr val="D5CDF5"/>
            </a:solidFill>
            <a:ln w="12700" cap="flat">
              <a:noFill/>
              <a:miter lim="400000"/>
            </a:ln>
            <a:effectLst/>
          </p:spPr>
          <p:txBody>
            <a:bodyPr wrap="square" lIns="45719" tIns="45719" rIns="45719" bIns="45719" numCol="1" anchor="ctr">
              <a:noAutofit/>
            </a:bodyPr>
            <a:lstStyle/>
            <a:p>
              <a:pPr algn="ctr">
                <a:defRPr>
                  <a:solidFill>
                    <a:srgbClr val="000000"/>
                  </a:solidFill>
                </a:defRPr>
              </a:pPr>
            </a:p>
          </p:txBody>
        </p:sp>
        <p:sp>
          <p:nvSpPr>
            <p:cNvPr id="286" name="RELEASED"/>
            <p:cNvSpPr txBox="1"/>
            <p:nvPr/>
          </p:nvSpPr>
          <p:spPr>
            <a:xfrm>
              <a:off x="121030" y="77723"/>
              <a:ext cx="1604032" cy="228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sz="1500">
                  <a:solidFill>
                    <a:srgbClr val="002050"/>
                  </a:solidFill>
                  <a:latin typeface="Quattrocento Sans"/>
                  <a:ea typeface="Quattrocento Sans"/>
                  <a:cs typeface="Quattrocento Sans"/>
                  <a:sym typeface="Quattrocento Sans"/>
                </a:defRPr>
              </a:lvl1pPr>
            </a:lstStyle>
            <a:p>
              <a:pPr/>
              <a:r>
                <a:t>RELEASED</a:t>
              </a:r>
            </a:p>
          </p:txBody>
        </p:sp>
      </p:grpSp>
      <p:pic>
        <p:nvPicPr>
          <p:cNvPr id="288" name="Google Shape;193;p33" descr="Google Shape;193;p33"/>
          <p:cNvPicPr>
            <a:picLocks noChangeAspect="1"/>
          </p:cNvPicPr>
          <p:nvPr/>
        </p:nvPicPr>
        <p:blipFill>
          <a:blip r:embed="rId4">
            <a:extLst/>
          </a:blip>
          <a:stretch>
            <a:fillRect/>
          </a:stretch>
        </p:blipFill>
        <p:spPr>
          <a:xfrm>
            <a:off x="8734125" y="3328313"/>
            <a:ext cx="3291798" cy="3012832"/>
          </a:xfrm>
          <a:prstGeom prst="rect">
            <a:avLst/>
          </a:prstGeom>
          <a:ln w="12700">
            <a:miter lim="400000"/>
          </a:ln>
        </p:spPr>
      </p:pic>
      <p:sp>
        <p:nvSpPr>
          <p:cNvPr id="289" name="Title Text"/>
          <p:cNvSpPr txBox="1"/>
          <p:nvPr>
            <p:ph type="title"/>
          </p:nvPr>
        </p:nvSpPr>
        <p:spPr>
          <a:xfrm>
            <a:off x="838200" y="1575065"/>
            <a:ext cx="10515600" cy="669009"/>
          </a:xfrm>
          <a:prstGeom prst="rect">
            <a:avLst/>
          </a:prstGeom>
        </p:spPr>
        <p:txBody>
          <a:bodyPr/>
          <a:lstStyle>
            <a:lvl1pPr>
              <a:defRPr sz="3600"/>
            </a:lvl1pPr>
          </a:lstStyle>
          <a:p>
            <a:pPr/>
            <a:r>
              <a:t>Title Text</a:t>
            </a:r>
          </a:p>
        </p:txBody>
      </p:sp>
      <p:sp>
        <p:nvSpPr>
          <p:cNvPr id="290" name="Body Level One…"/>
          <p:cNvSpPr txBox="1"/>
          <p:nvPr>
            <p:ph type="body" sz="half" idx="1"/>
          </p:nvPr>
        </p:nvSpPr>
        <p:spPr>
          <a:xfrm>
            <a:off x="838200" y="2476900"/>
            <a:ext cx="10515600" cy="2636967"/>
          </a:xfrm>
          <a:prstGeom prst="rect">
            <a:avLst/>
          </a:prstGeom>
        </p:spPr>
        <p:txBody>
          <a:bodyPr/>
          <a:lstStyle>
            <a:lvl2pPr indent="571500"/>
            <a:lvl3pPr indent="1028700"/>
          </a:lstStyle>
          <a:p>
            <a:pPr/>
            <a:r>
              <a:t>Body Level One</a:t>
            </a:r>
          </a:p>
          <a:p>
            <a:pPr lvl="1"/>
            <a:r>
              <a:t>Body Level Two</a:t>
            </a:r>
          </a:p>
          <a:p>
            <a:pPr lvl="2"/>
            <a:r>
              <a:t>Body Level Three</a:t>
            </a:r>
          </a:p>
          <a:p>
            <a:pPr lvl="3"/>
            <a:r>
              <a:t>Body Level Four</a:t>
            </a:r>
          </a:p>
          <a:p>
            <a:pPr lvl="4"/>
            <a:r>
              <a:t>Body Level Five</a:t>
            </a:r>
          </a:p>
        </p:txBody>
      </p:sp>
      <p:sp>
        <p:nvSpPr>
          <p:cNvPr id="291" name="Google Shape;196;p33"/>
          <p:cNvSpPr txBox="1"/>
          <p:nvPr>
            <p:ph type="body" sz="quarter" idx="21"/>
          </p:nvPr>
        </p:nvSpPr>
        <p:spPr>
          <a:xfrm>
            <a:off x="838200" y="5257172"/>
            <a:ext cx="10515600" cy="579150"/>
          </a:xfrm>
          <a:prstGeom prst="rect">
            <a:avLst/>
          </a:prstGeom>
        </p:spPr>
        <p:txBody>
          <a:bodyPr/>
          <a:lstStyle/>
          <a:p>
            <a:pPr marL="228600" indent="0">
              <a:buClrTx/>
              <a:buFontTx/>
              <a:defRPr>
                <a:solidFill>
                  <a:srgbClr val="FAD290"/>
                </a:solidFill>
              </a:defRPr>
            </a:pPr>
          </a:p>
        </p:txBody>
      </p:sp>
      <p:sp>
        <p:nvSpPr>
          <p:cNvPr id="29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pic>
        <p:nvPicPr>
          <p:cNvPr id="299" name="Google Shape;15;p7" descr="Google Shape;15;p7"/>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3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BJECT_WITH_CAPTION_TEXT">
    <p:spTree>
      <p:nvGrpSpPr>
        <p:cNvPr id="1" name=""/>
        <p:cNvGrpSpPr/>
        <p:nvPr/>
      </p:nvGrpSpPr>
      <p:grpSpPr>
        <a:xfrm>
          <a:off x="0" y="0"/>
          <a:ext cx="0" cy="0"/>
          <a:chOff x="0" y="0"/>
          <a:chExt cx="0" cy="0"/>
        </a:xfrm>
      </p:grpSpPr>
      <p:pic>
        <p:nvPicPr>
          <p:cNvPr id="307" name="Google Shape;15;p7" descr="Google Shape;15;p7"/>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308" name="Title Text"/>
          <p:cNvSpPr txBox="1"/>
          <p:nvPr>
            <p:ph type="title"/>
          </p:nvPr>
        </p:nvSpPr>
        <p:spPr>
          <a:xfrm>
            <a:off x="839788" y="457200"/>
            <a:ext cx="3932239" cy="1600200"/>
          </a:xfrm>
          <a:prstGeom prst="rect">
            <a:avLst/>
          </a:prstGeom>
        </p:spPr>
        <p:txBody>
          <a:bodyPr anchor="b"/>
          <a:lstStyle>
            <a:lvl1pPr>
              <a:defRPr sz="3200"/>
            </a:lvl1pPr>
          </a:lstStyle>
          <a:p>
            <a:pPr/>
            <a:r>
              <a:t>Title Text</a:t>
            </a:r>
          </a:p>
        </p:txBody>
      </p:sp>
      <p:sp>
        <p:nvSpPr>
          <p:cNvPr id="309" name="Body Level One…"/>
          <p:cNvSpPr txBox="1"/>
          <p:nvPr>
            <p:ph type="body" sz="half" idx="1"/>
          </p:nvPr>
        </p:nvSpPr>
        <p:spPr>
          <a:xfrm>
            <a:off x="5183187" y="987425"/>
            <a:ext cx="6172201" cy="4873626"/>
          </a:xfrm>
          <a:prstGeom prst="rect">
            <a:avLst/>
          </a:prstGeom>
        </p:spPr>
        <p:txBody>
          <a:bodyPr/>
          <a:lstStyle>
            <a:lvl1pPr indent="25400">
              <a:defRPr sz="3200"/>
            </a:lvl1pPr>
            <a:lvl2pPr indent="508000">
              <a:defRPr sz="3200"/>
            </a:lvl2pPr>
            <a:lvl3pPr indent="990600">
              <a:defRPr sz="3200"/>
            </a:lvl3pPr>
            <a:lvl4pPr indent="1473200">
              <a:defRPr sz="3200"/>
            </a:lvl4pPr>
            <a:lvl5pPr indent="1930400">
              <a:defRPr sz="3200"/>
            </a:lvl5pPr>
          </a:lstStyle>
          <a:p>
            <a:pPr/>
            <a:r>
              <a:t>Body Level One</a:t>
            </a:r>
          </a:p>
          <a:p>
            <a:pPr lvl="1"/>
            <a:r>
              <a:t>Body Level Two</a:t>
            </a:r>
          </a:p>
          <a:p>
            <a:pPr lvl="2"/>
            <a:r>
              <a:t>Body Level Three</a:t>
            </a:r>
          </a:p>
          <a:p>
            <a:pPr lvl="3"/>
            <a:r>
              <a:t>Body Level Four</a:t>
            </a:r>
          </a:p>
          <a:p>
            <a:pPr lvl="4"/>
            <a:r>
              <a:t>Body Level Five</a:t>
            </a:r>
          </a:p>
        </p:txBody>
      </p:sp>
      <p:sp>
        <p:nvSpPr>
          <p:cNvPr id="310" name="Google Shape;204;p35"/>
          <p:cNvSpPr txBox="1"/>
          <p:nvPr>
            <p:ph type="body" sz="quarter" idx="21"/>
          </p:nvPr>
        </p:nvSpPr>
        <p:spPr>
          <a:xfrm>
            <a:off x="839788" y="2057400"/>
            <a:ext cx="3932238" cy="3811588"/>
          </a:xfrm>
          <a:prstGeom prst="rect">
            <a:avLst/>
          </a:prstGeom>
        </p:spPr>
        <p:txBody>
          <a:bodyPr/>
          <a:lstStyle/>
          <a:p>
            <a:pPr marL="228600" indent="0">
              <a:buClrTx/>
              <a:buFontTx/>
              <a:defRPr sz="1600"/>
            </a:pPr>
          </a:p>
        </p:txBody>
      </p:sp>
      <p:sp>
        <p:nvSpPr>
          <p:cNvPr id="3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_WITH_CAPTION_TEXT">
    <p:spTree>
      <p:nvGrpSpPr>
        <p:cNvPr id="1" name=""/>
        <p:cNvGrpSpPr/>
        <p:nvPr/>
      </p:nvGrpSpPr>
      <p:grpSpPr>
        <a:xfrm>
          <a:off x="0" y="0"/>
          <a:ext cx="0" cy="0"/>
          <a:chOff x="0" y="0"/>
          <a:chExt cx="0" cy="0"/>
        </a:xfrm>
      </p:grpSpPr>
      <p:pic>
        <p:nvPicPr>
          <p:cNvPr id="318" name="Google Shape;15;p7" descr="Google Shape;15;p7"/>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319" name="Title Text"/>
          <p:cNvSpPr txBox="1"/>
          <p:nvPr>
            <p:ph type="title"/>
          </p:nvPr>
        </p:nvSpPr>
        <p:spPr>
          <a:xfrm>
            <a:off x="839788" y="457200"/>
            <a:ext cx="3932239" cy="1600200"/>
          </a:xfrm>
          <a:prstGeom prst="rect">
            <a:avLst/>
          </a:prstGeom>
        </p:spPr>
        <p:txBody>
          <a:bodyPr anchor="b"/>
          <a:lstStyle>
            <a:lvl1pPr>
              <a:defRPr sz="3200"/>
            </a:lvl1pPr>
          </a:lstStyle>
          <a:p>
            <a:pPr/>
            <a:r>
              <a:t>Title Text</a:t>
            </a:r>
          </a:p>
        </p:txBody>
      </p:sp>
      <p:sp>
        <p:nvSpPr>
          <p:cNvPr id="320" name="Google Shape;210;p36"/>
          <p:cNvSpPr/>
          <p:nvPr>
            <p:ph type="pic" sz="half" idx="21"/>
          </p:nvPr>
        </p:nvSpPr>
        <p:spPr>
          <a:xfrm>
            <a:off x="5183187" y="987425"/>
            <a:ext cx="6172201" cy="4873626"/>
          </a:xfrm>
          <a:prstGeom prst="rect">
            <a:avLst/>
          </a:prstGeom>
        </p:spPr>
        <p:txBody>
          <a:bodyPr lIns="91439" tIns="45719" rIns="91439" bIns="45719">
            <a:noAutofit/>
          </a:bodyPr>
          <a:lstStyle/>
          <a:p>
            <a:pPr/>
          </a:p>
        </p:txBody>
      </p:sp>
      <p:sp>
        <p:nvSpPr>
          <p:cNvPr id="321" name="Body Level One…"/>
          <p:cNvSpPr txBox="1"/>
          <p:nvPr>
            <p:ph type="body" sz="quarter" idx="1"/>
          </p:nvPr>
        </p:nvSpPr>
        <p:spPr>
          <a:xfrm>
            <a:off x="839788" y="2057400"/>
            <a:ext cx="3932239" cy="3811588"/>
          </a:xfrm>
          <a:prstGeom prst="rect">
            <a:avLst/>
          </a:prstGeom>
        </p:spPr>
        <p:txBody>
          <a:bodyPr/>
          <a:lstStyle>
            <a:lvl1pPr marL="228600" indent="0">
              <a:buClrTx/>
              <a:buFontTx/>
              <a:defRPr sz="1600"/>
            </a:lvl1pPr>
            <a:lvl2pPr marL="228600" indent="457200">
              <a:buClrTx/>
              <a:buFontTx/>
              <a:defRPr sz="1600"/>
            </a:lvl2pPr>
            <a:lvl3pPr marL="228600" indent="914400">
              <a:buClrTx/>
              <a:buFontTx/>
              <a:defRPr sz="1600"/>
            </a:lvl3pPr>
            <a:lvl4pPr marL="228600" indent="1371600">
              <a:buClrTx/>
              <a:buFontTx/>
              <a:defRPr sz="1600"/>
            </a:lvl4pPr>
            <a:lvl5pPr marL="228600" indent="1828800">
              <a:buClrTx/>
              <a:buFontTx/>
              <a:defRPr sz="1600"/>
            </a:lvl5pPr>
          </a:lstStyle>
          <a:p>
            <a:pPr/>
            <a:r>
              <a:t>Body Level One</a:t>
            </a:r>
          </a:p>
          <a:p>
            <a:pPr lvl="1"/>
            <a:r>
              <a:t>Body Level Two</a:t>
            </a:r>
          </a:p>
          <a:p>
            <a:pPr lvl="2"/>
            <a:r>
              <a:t>Body Level Three</a:t>
            </a:r>
          </a:p>
          <a:p>
            <a:pPr lvl="3"/>
            <a:r>
              <a:t>Body Level Four</a:t>
            </a:r>
          </a:p>
          <a:p>
            <a:pPr lvl="4"/>
            <a:r>
              <a:t>Body Level Five</a:t>
            </a:r>
          </a:p>
        </p:txBody>
      </p:sp>
      <p:sp>
        <p:nvSpPr>
          <p:cNvPr id="3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BJECT">
    <p:spTree>
      <p:nvGrpSpPr>
        <p:cNvPr id="1" name=""/>
        <p:cNvGrpSpPr/>
        <p:nvPr/>
      </p:nvGrpSpPr>
      <p:grpSpPr>
        <a:xfrm>
          <a:off x="0" y="0"/>
          <a:ext cx="0" cy="0"/>
          <a:chOff x="0" y="0"/>
          <a:chExt cx="0" cy="0"/>
        </a:xfrm>
      </p:grpSpPr>
      <p:pic>
        <p:nvPicPr>
          <p:cNvPr id="38" name="Google Shape;15;p7" descr="Google Shape;15;p7"/>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39" name="Title Text"/>
          <p:cNvSpPr txBox="1"/>
          <p:nvPr>
            <p:ph type="title"/>
          </p:nvPr>
        </p:nvSpPr>
        <p:spPr>
          <a:xfrm>
            <a:off x="838200" y="365125"/>
            <a:ext cx="10515600" cy="1325563"/>
          </a:xfrm>
          <a:prstGeom prst="rect">
            <a:avLst/>
          </a:prstGeom>
        </p:spPr>
        <p:txBody>
          <a:bodyPr/>
          <a:lstStyle/>
          <a:p>
            <a:pPr/>
            <a:r>
              <a:t>Title Text</a:t>
            </a:r>
          </a:p>
        </p:txBody>
      </p:sp>
      <p:sp>
        <p:nvSpPr>
          <p:cNvPr id="40" name="Body Level One…"/>
          <p:cNvSpPr txBox="1"/>
          <p:nvPr>
            <p:ph type="body" idx="1"/>
          </p:nvPr>
        </p:nvSpPr>
        <p:spPr>
          <a:xfrm>
            <a:off x="838200" y="1825625"/>
            <a:ext cx="8001000" cy="4351338"/>
          </a:xfrm>
          <a:prstGeom prst="rect">
            <a:avLst/>
          </a:prstGeom>
        </p:spPr>
        <p:txBody>
          <a:bodyPr/>
          <a:lstStyle>
            <a:lvl1pPr indent="114300"/>
            <a:lvl2pPr indent="571500"/>
            <a:lvl3pPr indent="1028700"/>
          </a:lstStyle>
          <a:p>
            <a:pPr/>
            <a:r>
              <a:t>Body Level One</a:t>
            </a:r>
          </a:p>
          <a:p>
            <a:pPr lvl="1"/>
            <a:r>
              <a:t>Body Level Two</a:t>
            </a:r>
          </a:p>
          <a:p>
            <a:pPr lvl="2"/>
            <a:r>
              <a:t>Body Level Three</a:t>
            </a:r>
          </a:p>
          <a:p>
            <a:pPr lvl="3"/>
            <a:r>
              <a:t>Body Level Four</a:t>
            </a:r>
          </a:p>
          <a:p>
            <a:pPr lvl="4"/>
            <a:r>
              <a:t>Body Level Five</a:t>
            </a:r>
          </a:p>
        </p:txBody>
      </p:sp>
      <p:pic>
        <p:nvPicPr>
          <p:cNvPr id="41" name="Google Shape;38;p10" descr="Google Shape;38;p10"/>
          <p:cNvPicPr>
            <a:picLocks noChangeAspect="1"/>
          </p:cNvPicPr>
          <p:nvPr/>
        </p:nvPicPr>
        <p:blipFill>
          <a:blip r:embed="rId3">
            <a:extLst/>
          </a:blip>
          <a:stretch>
            <a:fillRect/>
          </a:stretch>
        </p:blipFill>
        <p:spPr>
          <a:xfrm>
            <a:off x="9159120" y="3357281"/>
            <a:ext cx="2747785" cy="2747785"/>
          </a:xfrm>
          <a:prstGeom prst="rect">
            <a:avLst/>
          </a:prstGeom>
          <a:ln w="12700">
            <a:miter lim="400000"/>
          </a:ln>
        </p:spPr>
      </p:pic>
      <p:sp>
        <p:nvSpPr>
          <p:cNvPr id="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4_Title Slide">
    <p:spTree>
      <p:nvGrpSpPr>
        <p:cNvPr id="1" name=""/>
        <p:cNvGrpSpPr/>
        <p:nvPr/>
      </p:nvGrpSpPr>
      <p:grpSpPr>
        <a:xfrm>
          <a:off x="0" y="0"/>
          <a:ext cx="0" cy="0"/>
          <a:chOff x="0" y="0"/>
          <a:chExt cx="0" cy="0"/>
        </a:xfrm>
      </p:grpSpPr>
      <p:pic>
        <p:nvPicPr>
          <p:cNvPr id="329" name="Google Shape;15;p7" descr="Google Shape;15;p7"/>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pic>
        <p:nvPicPr>
          <p:cNvPr id="330" name="Google Shape;219;p37" descr="Google Shape;219;p37"/>
          <p:cNvPicPr>
            <a:picLocks noChangeAspect="1"/>
          </p:cNvPicPr>
          <p:nvPr/>
        </p:nvPicPr>
        <p:blipFill>
          <a:blip r:embed="rId3">
            <a:extLst/>
          </a:blip>
          <a:stretch>
            <a:fillRect/>
          </a:stretch>
        </p:blipFill>
        <p:spPr>
          <a:xfrm>
            <a:off x="7693107" y="3543208"/>
            <a:ext cx="3660694" cy="2813144"/>
          </a:xfrm>
          <a:prstGeom prst="rect">
            <a:avLst/>
          </a:prstGeom>
          <a:ln w="12700">
            <a:miter lim="400000"/>
          </a:ln>
        </p:spPr>
      </p:pic>
      <p:pic>
        <p:nvPicPr>
          <p:cNvPr id="331" name="Google Shape;220;p37" descr="Google Shape;220;p37"/>
          <p:cNvPicPr>
            <a:picLocks noChangeAspect="1"/>
          </p:cNvPicPr>
          <p:nvPr/>
        </p:nvPicPr>
        <p:blipFill>
          <a:blip r:embed="rId4">
            <a:extLst/>
          </a:blip>
          <a:stretch>
            <a:fillRect/>
          </a:stretch>
        </p:blipFill>
        <p:spPr>
          <a:xfrm>
            <a:off x="0" y="0"/>
            <a:ext cx="12192000" cy="6858000"/>
          </a:xfrm>
          <a:prstGeom prst="rect">
            <a:avLst/>
          </a:prstGeom>
          <a:ln w="12700">
            <a:miter lim="400000"/>
          </a:ln>
        </p:spPr>
      </p:pic>
      <p:sp>
        <p:nvSpPr>
          <p:cNvPr id="332" name="Google Shape;221;p37"/>
          <p:cNvSpPr txBox="1"/>
          <p:nvPr/>
        </p:nvSpPr>
        <p:spPr>
          <a:xfrm>
            <a:off x="883925" y="365124"/>
            <a:ext cx="10424150" cy="158021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normAutofit fontScale="100000" lnSpcReduction="0"/>
          </a:bodyPr>
          <a:lstStyle>
            <a:lvl1pPr>
              <a:lnSpc>
                <a:spcPct val="90000"/>
              </a:lnSpc>
              <a:defRPr sz="6000">
                <a:solidFill>
                  <a:srgbClr val="FFFFFF"/>
                </a:solidFill>
                <a:latin typeface="Quattrocento Sans"/>
                <a:ea typeface="Quattrocento Sans"/>
                <a:cs typeface="Quattrocento Sans"/>
                <a:sym typeface="Quattrocento Sans"/>
              </a:defRPr>
            </a:lvl1pPr>
          </a:lstStyle>
          <a:p>
            <a:pPr/>
            <a:r>
              <a:t>Questions?</a:t>
            </a:r>
          </a:p>
        </p:txBody>
      </p:sp>
      <p:sp>
        <p:nvSpPr>
          <p:cNvPr id="3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p:bg>
      <p:bgPr>
        <a:solidFill>
          <a:srgbClr val="FFFFFF"/>
        </a:solidFill>
      </p:bgPr>
    </p:bg>
    <p:spTree>
      <p:nvGrpSpPr>
        <p:cNvPr id="1" name=""/>
        <p:cNvGrpSpPr/>
        <p:nvPr/>
      </p:nvGrpSpPr>
      <p:grpSpPr>
        <a:xfrm>
          <a:off x="0" y="0"/>
          <a:ext cx="0" cy="0"/>
          <a:chOff x="0" y="0"/>
          <a:chExt cx="0" cy="0"/>
        </a:xfrm>
      </p:grpSpPr>
      <p:pic>
        <p:nvPicPr>
          <p:cNvPr id="340"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341" name="Title Text"/>
          <p:cNvSpPr txBox="1"/>
          <p:nvPr>
            <p:ph type="title"/>
          </p:nvPr>
        </p:nvSpPr>
        <p:spPr>
          <a:xfrm>
            <a:off x="838200" y="2620049"/>
            <a:ext cx="8767483" cy="2387601"/>
          </a:xfrm>
          <a:prstGeom prst="rect">
            <a:avLst/>
          </a:prstGeom>
        </p:spPr>
        <p:txBody>
          <a:bodyPr anchor="b"/>
          <a:lstStyle>
            <a:lvl1pPr>
              <a:defRPr sz="6000">
                <a:solidFill>
                  <a:srgbClr val="4826C0"/>
                </a:solidFill>
              </a:defRPr>
            </a:lvl1pPr>
          </a:lstStyle>
          <a:p>
            <a:pPr/>
            <a:r>
              <a:t>Title Text</a:t>
            </a:r>
          </a:p>
        </p:txBody>
      </p:sp>
      <p:sp>
        <p:nvSpPr>
          <p:cNvPr id="342" name="Body Level One…"/>
          <p:cNvSpPr txBox="1"/>
          <p:nvPr>
            <p:ph type="body" sz="quarter" idx="1"/>
          </p:nvPr>
        </p:nvSpPr>
        <p:spPr>
          <a:xfrm>
            <a:off x="838200" y="5092205"/>
            <a:ext cx="8767483" cy="766483"/>
          </a:xfrm>
          <a:prstGeom prst="rect">
            <a:avLst/>
          </a:prstGeom>
        </p:spPr>
        <p:txBody>
          <a:bodyPr/>
          <a:lstStyle>
            <a:lvl1pPr marL="406400" indent="-355600">
              <a:buClrTx/>
              <a:buFontTx/>
              <a:defRPr sz="2400">
                <a:solidFill>
                  <a:srgbClr val="333333"/>
                </a:solidFill>
              </a:defRPr>
            </a:lvl1pPr>
            <a:lvl2pPr marL="406400" indent="127000">
              <a:buClrTx/>
              <a:buFontTx/>
              <a:defRPr sz="2400">
                <a:solidFill>
                  <a:srgbClr val="333333"/>
                </a:solidFill>
              </a:defRPr>
            </a:lvl2pPr>
            <a:lvl3pPr marL="406400" indent="609600">
              <a:buClrTx/>
              <a:buFontTx/>
              <a:defRPr sz="2400">
                <a:solidFill>
                  <a:srgbClr val="333333"/>
                </a:solidFill>
              </a:defRPr>
            </a:lvl3pPr>
            <a:lvl4pPr marL="406400" indent="1079500">
              <a:buClrTx/>
              <a:buFontTx/>
              <a:defRPr sz="2400">
                <a:solidFill>
                  <a:srgbClr val="333333"/>
                </a:solidFill>
              </a:defRPr>
            </a:lvl4pPr>
            <a:lvl5pPr marL="406400" indent="1536700">
              <a:buClrTx/>
              <a:buFontTx/>
              <a:defRPr sz="2400">
                <a:solidFill>
                  <a:srgbClr val="333333"/>
                </a:solidFill>
              </a:defRPr>
            </a:lvl5pPr>
          </a:lstStyle>
          <a:p>
            <a:pPr/>
            <a:r>
              <a:t>Body Level One</a:t>
            </a:r>
          </a:p>
          <a:p>
            <a:pPr lvl="1"/>
            <a:r>
              <a:t>Body Level Two</a:t>
            </a:r>
          </a:p>
          <a:p>
            <a:pPr lvl="2"/>
            <a:r>
              <a:t>Body Level Three</a:t>
            </a:r>
          </a:p>
          <a:p>
            <a:pPr lvl="3"/>
            <a:r>
              <a:t>Body Level Four</a:t>
            </a:r>
          </a:p>
          <a:p>
            <a:pPr lvl="4"/>
            <a:r>
              <a:t>Body Level Five</a:t>
            </a:r>
          </a:p>
        </p:txBody>
      </p:sp>
      <p:pic>
        <p:nvPicPr>
          <p:cNvPr id="343" name="Google Shape;235;p39" descr="Google Shape;235;p39"/>
          <p:cNvPicPr>
            <a:picLocks noChangeAspect="1"/>
          </p:cNvPicPr>
          <p:nvPr/>
        </p:nvPicPr>
        <p:blipFill>
          <a:blip r:embed="rId3">
            <a:extLst/>
          </a:blip>
          <a:stretch>
            <a:fillRect/>
          </a:stretch>
        </p:blipFill>
        <p:spPr>
          <a:xfrm rot="530059">
            <a:off x="9079303" y="2939507"/>
            <a:ext cx="3291799" cy="3012833"/>
          </a:xfrm>
          <a:prstGeom prst="rect">
            <a:avLst/>
          </a:prstGeom>
          <a:ln w="12700">
            <a:miter lim="400000"/>
          </a:ln>
        </p:spPr>
      </p:pic>
      <p:sp>
        <p:nvSpPr>
          <p:cNvPr id="344"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4_Title and Content">
    <p:bg>
      <p:bgPr>
        <a:solidFill>
          <a:srgbClr val="FFFFFF"/>
        </a:solidFill>
      </p:bgPr>
    </p:bg>
    <p:spTree>
      <p:nvGrpSpPr>
        <p:cNvPr id="1" name=""/>
        <p:cNvGrpSpPr/>
        <p:nvPr/>
      </p:nvGrpSpPr>
      <p:grpSpPr>
        <a:xfrm>
          <a:off x="0" y="0"/>
          <a:ext cx="0" cy="0"/>
          <a:chOff x="0" y="0"/>
          <a:chExt cx="0" cy="0"/>
        </a:xfrm>
      </p:grpSpPr>
      <p:pic>
        <p:nvPicPr>
          <p:cNvPr id="351"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352" name="Title Text"/>
          <p:cNvSpPr txBox="1"/>
          <p:nvPr>
            <p:ph type="title"/>
          </p:nvPr>
        </p:nvSpPr>
        <p:spPr>
          <a:xfrm>
            <a:off x="0" y="328178"/>
            <a:ext cx="12192000" cy="1325564"/>
          </a:xfrm>
          <a:prstGeom prst="rect">
            <a:avLst/>
          </a:prstGeom>
        </p:spPr>
        <p:txBody>
          <a:bodyPr/>
          <a:lstStyle>
            <a:lvl1pPr algn="ctr">
              <a:defRPr b="1">
                <a:solidFill>
                  <a:srgbClr val="3A20A0"/>
                </a:solidFill>
              </a:defRPr>
            </a:lvl1pPr>
          </a:lstStyle>
          <a:p>
            <a:pPr/>
            <a:r>
              <a:t>Title Text</a:t>
            </a:r>
          </a:p>
        </p:txBody>
      </p:sp>
      <p:pic>
        <p:nvPicPr>
          <p:cNvPr id="353" name="Google Shape;24;p9" descr="Google Shape;24;p9"/>
          <p:cNvPicPr>
            <a:picLocks noChangeAspect="1"/>
          </p:cNvPicPr>
          <p:nvPr/>
        </p:nvPicPr>
        <p:blipFill>
          <a:blip r:embed="rId3">
            <a:extLst/>
          </a:blip>
          <a:srcRect l="0" t="25716" r="0" b="25624"/>
          <a:stretch>
            <a:fillRect/>
          </a:stretch>
        </p:blipFill>
        <p:spPr>
          <a:xfrm>
            <a:off x="1054296" y="2182928"/>
            <a:ext cx="4831615" cy="1175511"/>
          </a:xfrm>
          <a:prstGeom prst="rect">
            <a:avLst/>
          </a:prstGeom>
          <a:ln w="12700">
            <a:miter lim="400000"/>
          </a:ln>
        </p:spPr>
      </p:pic>
      <p:pic>
        <p:nvPicPr>
          <p:cNvPr id="354" name="Google Shape;25;p9" descr="Google Shape;25;p9"/>
          <p:cNvPicPr>
            <a:picLocks noChangeAspect="1"/>
          </p:cNvPicPr>
          <p:nvPr/>
        </p:nvPicPr>
        <p:blipFill>
          <a:blip r:embed="rId4">
            <a:extLst/>
          </a:blip>
          <a:srcRect l="0" t="20190" r="0" b="25624"/>
          <a:stretch>
            <a:fillRect/>
          </a:stretch>
        </p:blipFill>
        <p:spPr>
          <a:xfrm>
            <a:off x="6306091" y="2120178"/>
            <a:ext cx="4831613" cy="1309010"/>
          </a:xfrm>
          <a:prstGeom prst="rect">
            <a:avLst/>
          </a:prstGeom>
          <a:ln w="12700">
            <a:miter lim="400000"/>
          </a:ln>
        </p:spPr>
      </p:pic>
      <p:pic>
        <p:nvPicPr>
          <p:cNvPr id="355" name="Google Shape;26;p9" descr="Google Shape;26;p9"/>
          <p:cNvPicPr>
            <a:picLocks noChangeAspect="1"/>
          </p:cNvPicPr>
          <p:nvPr/>
        </p:nvPicPr>
        <p:blipFill>
          <a:blip r:embed="rId5">
            <a:extLst/>
          </a:blip>
          <a:srcRect l="4726" t="20069" r="6363" b="20697"/>
          <a:stretch>
            <a:fillRect/>
          </a:stretch>
        </p:blipFill>
        <p:spPr>
          <a:xfrm>
            <a:off x="3897417" y="4094575"/>
            <a:ext cx="2725458" cy="968243"/>
          </a:xfrm>
          <a:prstGeom prst="rect">
            <a:avLst/>
          </a:prstGeom>
          <a:ln w="12700">
            <a:miter lim="400000"/>
          </a:ln>
        </p:spPr>
      </p:pic>
      <p:pic>
        <p:nvPicPr>
          <p:cNvPr id="356" name="Google Shape;27;p9" descr="Google Shape;27;p9"/>
          <p:cNvPicPr>
            <a:picLocks noChangeAspect="1"/>
          </p:cNvPicPr>
          <p:nvPr/>
        </p:nvPicPr>
        <p:blipFill>
          <a:blip r:embed="rId6">
            <a:extLst/>
          </a:blip>
          <a:srcRect l="10365" t="20279" r="10337" b="19575"/>
          <a:stretch>
            <a:fillRect/>
          </a:stretch>
        </p:blipFill>
        <p:spPr>
          <a:xfrm>
            <a:off x="5092370" y="5574608"/>
            <a:ext cx="2007264" cy="761254"/>
          </a:xfrm>
          <a:prstGeom prst="rect">
            <a:avLst/>
          </a:prstGeom>
          <a:ln w="12700">
            <a:miter lim="400000"/>
          </a:ln>
        </p:spPr>
      </p:pic>
      <p:pic>
        <p:nvPicPr>
          <p:cNvPr id="357" name="Google Shape;28;p9" descr="Google Shape;28;p9"/>
          <p:cNvPicPr>
            <a:picLocks noChangeAspect="1"/>
          </p:cNvPicPr>
          <p:nvPr/>
        </p:nvPicPr>
        <p:blipFill>
          <a:blip r:embed="rId7">
            <a:extLst/>
          </a:blip>
          <a:srcRect l="15501" t="8881" r="14941" b="11089"/>
          <a:stretch>
            <a:fillRect/>
          </a:stretch>
        </p:blipFill>
        <p:spPr>
          <a:xfrm>
            <a:off x="7050186" y="4157090"/>
            <a:ext cx="1444625" cy="843213"/>
          </a:xfrm>
          <a:prstGeom prst="rect">
            <a:avLst/>
          </a:prstGeom>
          <a:ln w="12700">
            <a:miter lim="400000"/>
          </a:ln>
        </p:spPr>
      </p:pic>
      <p:pic>
        <p:nvPicPr>
          <p:cNvPr id="358" name="Google Shape;29;p9" descr="Google Shape;29;p9"/>
          <p:cNvPicPr>
            <a:picLocks noChangeAspect="1"/>
          </p:cNvPicPr>
          <p:nvPr/>
        </p:nvPicPr>
        <p:blipFill>
          <a:blip r:embed="rId8">
            <a:extLst/>
          </a:blip>
          <a:srcRect l="4726" t="24545" r="6364" b="25105"/>
          <a:stretch>
            <a:fillRect/>
          </a:stretch>
        </p:blipFill>
        <p:spPr>
          <a:xfrm>
            <a:off x="8922123" y="4157090"/>
            <a:ext cx="2845530" cy="843213"/>
          </a:xfrm>
          <a:prstGeom prst="rect">
            <a:avLst/>
          </a:prstGeom>
          <a:ln w="12700">
            <a:miter lim="400000"/>
          </a:ln>
        </p:spPr>
      </p:pic>
      <p:pic>
        <p:nvPicPr>
          <p:cNvPr id="359" name="Google Shape;30;p9" descr="Google Shape;30;p9"/>
          <p:cNvPicPr>
            <a:picLocks noChangeAspect="1"/>
          </p:cNvPicPr>
          <p:nvPr/>
        </p:nvPicPr>
        <p:blipFill>
          <a:blip r:embed="rId9">
            <a:extLst/>
          </a:blip>
          <a:srcRect l="13928" t="7909" r="12948" b="7531"/>
          <a:stretch>
            <a:fillRect/>
          </a:stretch>
        </p:blipFill>
        <p:spPr>
          <a:xfrm>
            <a:off x="3686157" y="5440686"/>
            <a:ext cx="990036" cy="1144846"/>
          </a:xfrm>
          <a:prstGeom prst="rect">
            <a:avLst/>
          </a:prstGeom>
          <a:ln w="12700">
            <a:miter lim="400000"/>
          </a:ln>
        </p:spPr>
      </p:pic>
      <p:pic>
        <p:nvPicPr>
          <p:cNvPr id="360" name="Google Shape;31;p9" descr="Google Shape;31;p9"/>
          <p:cNvPicPr>
            <a:picLocks noChangeAspect="1"/>
          </p:cNvPicPr>
          <p:nvPr/>
        </p:nvPicPr>
        <p:blipFill>
          <a:blip r:embed="rId10">
            <a:extLst/>
          </a:blip>
          <a:stretch>
            <a:fillRect/>
          </a:stretch>
        </p:blipFill>
        <p:spPr>
          <a:xfrm>
            <a:off x="7549315" y="5511905"/>
            <a:ext cx="957877" cy="957877"/>
          </a:xfrm>
          <a:prstGeom prst="rect">
            <a:avLst/>
          </a:prstGeom>
          <a:ln w="12700">
            <a:miter lim="400000"/>
          </a:ln>
        </p:spPr>
      </p:pic>
      <p:pic>
        <p:nvPicPr>
          <p:cNvPr id="361" name="Picture 2" descr="Picture 2"/>
          <p:cNvPicPr>
            <a:picLocks noChangeAspect="1"/>
          </p:cNvPicPr>
          <p:nvPr/>
        </p:nvPicPr>
        <p:blipFill>
          <a:blip r:embed="rId11">
            <a:extLst/>
          </a:blip>
          <a:srcRect l="0" t="21614" r="0" b="29765"/>
          <a:stretch>
            <a:fillRect/>
          </a:stretch>
        </p:blipFill>
        <p:spPr>
          <a:xfrm>
            <a:off x="290754" y="4192240"/>
            <a:ext cx="3179350" cy="772913"/>
          </a:xfrm>
          <a:prstGeom prst="rect">
            <a:avLst/>
          </a:prstGeom>
          <a:ln w="12700">
            <a:miter lim="400000"/>
          </a:ln>
        </p:spPr>
      </p:pic>
      <p:sp>
        <p:nvSpPr>
          <p:cNvPr id="362"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Slide">
    <p:bg>
      <p:bgPr>
        <a:solidFill>
          <a:srgbClr val="FFFFFF"/>
        </a:solidFill>
      </p:bgPr>
    </p:bg>
    <p:spTree>
      <p:nvGrpSpPr>
        <p:cNvPr id="1" name=""/>
        <p:cNvGrpSpPr/>
        <p:nvPr/>
      </p:nvGrpSpPr>
      <p:grpSpPr>
        <a:xfrm>
          <a:off x="0" y="0"/>
          <a:ext cx="0" cy="0"/>
          <a:chOff x="0" y="0"/>
          <a:chExt cx="0" cy="0"/>
        </a:xfrm>
      </p:grpSpPr>
      <p:pic>
        <p:nvPicPr>
          <p:cNvPr id="369"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370" name="Title Text"/>
          <p:cNvSpPr txBox="1"/>
          <p:nvPr>
            <p:ph type="title"/>
          </p:nvPr>
        </p:nvSpPr>
        <p:spPr>
          <a:xfrm>
            <a:off x="1524000" y="1122363"/>
            <a:ext cx="9144002" cy="2387601"/>
          </a:xfrm>
          <a:prstGeom prst="rect">
            <a:avLst/>
          </a:prstGeom>
        </p:spPr>
        <p:txBody>
          <a:bodyPr anchor="b"/>
          <a:lstStyle>
            <a:lvl1pPr algn="ctr">
              <a:defRPr sz="6000">
                <a:solidFill>
                  <a:srgbClr val="4826C0"/>
                </a:solidFill>
              </a:defRPr>
            </a:lvl1pPr>
          </a:lstStyle>
          <a:p>
            <a:pPr/>
            <a:r>
              <a:t>Title Text</a:t>
            </a:r>
          </a:p>
        </p:txBody>
      </p:sp>
      <p:sp>
        <p:nvSpPr>
          <p:cNvPr id="371" name="Body Level One…"/>
          <p:cNvSpPr txBox="1"/>
          <p:nvPr>
            <p:ph type="body" sz="quarter" idx="1"/>
          </p:nvPr>
        </p:nvSpPr>
        <p:spPr>
          <a:xfrm>
            <a:off x="1524000" y="3602037"/>
            <a:ext cx="9144002" cy="1655763"/>
          </a:xfrm>
          <a:prstGeom prst="rect">
            <a:avLst/>
          </a:prstGeom>
        </p:spPr>
        <p:txBody>
          <a:bodyPr/>
          <a:lstStyle>
            <a:lvl1pPr marL="406400" indent="-355600" algn="ctr">
              <a:buClrTx/>
              <a:buFontTx/>
              <a:defRPr sz="2400">
                <a:solidFill>
                  <a:srgbClr val="333333"/>
                </a:solidFill>
              </a:defRPr>
            </a:lvl1pPr>
            <a:lvl2pPr marL="406400" indent="127000" algn="ctr">
              <a:buClrTx/>
              <a:buFontTx/>
              <a:defRPr sz="2400">
                <a:solidFill>
                  <a:srgbClr val="333333"/>
                </a:solidFill>
              </a:defRPr>
            </a:lvl2pPr>
            <a:lvl3pPr marL="406400" indent="609600" algn="ctr">
              <a:buClrTx/>
              <a:buFontTx/>
              <a:defRPr sz="2400">
                <a:solidFill>
                  <a:srgbClr val="333333"/>
                </a:solidFill>
              </a:defRPr>
            </a:lvl3pPr>
            <a:lvl4pPr marL="406400" indent="1079500" algn="ctr">
              <a:buClrTx/>
              <a:buFontTx/>
              <a:defRPr sz="2400">
                <a:solidFill>
                  <a:srgbClr val="333333"/>
                </a:solidFill>
              </a:defRPr>
            </a:lvl4pPr>
            <a:lvl5pPr marL="406400" indent="1536700" algn="ctr">
              <a:buClrTx/>
              <a:buFontTx/>
              <a:defRPr sz="2400">
                <a:solidFill>
                  <a:srgbClr val="333333"/>
                </a:solidFill>
              </a:defRPr>
            </a:lvl5pPr>
          </a:lstStyle>
          <a:p>
            <a:pPr/>
            <a:r>
              <a:t>Body Level One</a:t>
            </a:r>
          </a:p>
          <a:p>
            <a:pPr lvl="1"/>
            <a:r>
              <a:t>Body Level Two</a:t>
            </a:r>
          </a:p>
          <a:p>
            <a:pPr lvl="2"/>
            <a:r>
              <a:t>Body Level Three</a:t>
            </a:r>
          </a:p>
          <a:p>
            <a:pPr lvl="3"/>
            <a:r>
              <a:t>Body Level Four</a:t>
            </a:r>
          </a:p>
          <a:p>
            <a:pPr lvl="4"/>
            <a:r>
              <a:t>Body Level Five</a:t>
            </a:r>
          </a:p>
        </p:txBody>
      </p:sp>
      <p:sp>
        <p:nvSpPr>
          <p:cNvPr id="372"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BJECT">
    <p:bg>
      <p:bgPr>
        <a:solidFill>
          <a:srgbClr val="FFFFFF"/>
        </a:solidFill>
      </p:bgPr>
    </p:bg>
    <p:spTree>
      <p:nvGrpSpPr>
        <p:cNvPr id="1" name=""/>
        <p:cNvGrpSpPr/>
        <p:nvPr/>
      </p:nvGrpSpPr>
      <p:grpSpPr>
        <a:xfrm>
          <a:off x="0" y="0"/>
          <a:ext cx="0" cy="0"/>
          <a:chOff x="0" y="0"/>
          <a:chExt cx="0" cy="0"/>
        </a:xfrm>
      </p:grpSpPr>
      <p:pic>
        <p:nvPicPr>
          <p:cNvPr id="379"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380" name="Title Text"/>
          <p:cNvSpPr txBox="1"/>
          <p:nvPr>
            <p:ph type="title"/>
          </p:nvPr>
        </p:nvSpPr>
        <p:spPr>
          <a:xfrm>
            <a:off x="838200" y="365125"/>
            <a:ext cx="10515600" cy="1325563"/>
          </a:xfrm>
          <a:prstGeom prst="rect">
            <a:avLst/>
          </a:prstGeom>
        </p:spPr>
        <p:txBody>
          <a:bodyPr/>
          <a:lstStyle>
            <a:lvl1pPr>
              <a:defRPr>
                <a:solidFill>
                  <a:srgbClr val="4826C0"/>
                </a:solidFill>
              </a:defRPr>
            </a:lvl1pPr>
          </a:lstStyle>
          <a:p>
            <a:pPr/>
            <a:r>
              <a:t>Title Text</a:t>
            </a:r>
          </a:p>
        </p:txBody>
      </p:sp>
      <p:sp>
        <p:nvSpPr>
          <p:cNvPr id="381" name="Body Level One…"/>
          <p:cNvSpPr txBox="1"/>
          <p:nvPr>
            <p:ph type="body" idx="1"/>
          </p:nvPr>
        </p:nvSpPr>
        <p:spPr>
          <a:xfrm>
            <a:off x="838200" y="1825625"/>
            <a:ext cx="8001000" cy="4351338"/>
          </a:xfrm>
          <a:prstGeom prst="rect">
            <a:avLst/>
          </a:prstGeom>
        </p:spPr>
        <p:txBody>
          <a:bodyPr/>
          <a:lstStyle>
            <a:lvl1pPr indent="114300">
              <a:buClr>
                <a:srgbClr val="333333"/>
              </a:buClr>
              <a:defRPr>
                <a:solidFill>
                  <a:srgbClr val="333333"/>
                </a:solidFill>
              </a:defRPr>
            </a:lvl1pPr>
            <a:lvl2pPr indent="571500">
              <a:buClr>
                <a:srgbClr val="333333"/>
              </a:buClr>
              <a:defRPr>
                <a:solidFill>
                  <a:srgbClr val="333333"/>
                </a:solidFill>
              </a:defRPr>
            </a:lvl2pPr>
            <a:lvl3pPr indent="1028700">
              <a:buClr>
                <a:srgbClr val="333333"/>
              </a:buClr>
              <a:defRPr>
                <a:solidFill>
                  <a:srgbClr val="333333"/>
                </a:solidFill>
              </a:defRPr>
            </a:lvl3pPr>
            <a:lvl4pPr>
              <a:buClr>
                <a:srgbClr val="333333"/>
              </a:buClr>
              <a:defRPr>
                <a:solidFill>
                  <a:srgbClr val="333333"/>
                </a:solidFill>
              </a:defRPr>
            </a:lvl4pPr>
            <a:lvl5pPr>
              <a:buClr>
                <a:srgbClr val="333333"/>
              </a:buClr>
              <a:defRPr>
                <a:solidFill>
                  <a:srgbClr val="333333"/>
                </a:solidFill>
              </a:defRPr>
            </a:lvl5pPr>
          </a:lstStyle>
          <a:p>
            <a:pPr/>
            <a:r>
              <a:t>Body Level One</a:t>
            </a:r>
          </a:p>
          <a:p>
            <a:pPr lvl="1"/>
            <a:r>
              <a:t>Body Level Two</a:t>
            </a:r>
          </a:p>
          <a:p>
            <a:pPr lvl="2"/>
            <a:r>
              <a:t>Body Level Three</a:t>
            </a:r>
          </a:p>
          <a:p>
            <a:pPr lvl="3"/>
            <a:r>
              <a:t>Body Level Four</a:t>
            </a:r>
          </a:p>
          <a:p>
            <a:pPr lvl="4"/>
            <a:r>
              <a:t>Body Level Five</a:t>
            </a:r>
          </a:p>
        </p:txBody>
      </p:sp>
      <p:pic>
        <p:nvPicPr>
          <p:cNvPr id="382" name="Google Shape;258;p42" descr="Google Shape;258;p42"/>
          <p:cNvPicPr>
            <a:picLocks noChangeAspect="1"/>
          </p:cNvPicPr>
          <p:nvPr/>
        </p:nvPicPr>
        <p:blipFill>
          <a:blip r:embed="rId3">
            <a:extLst/>
          </a:blip>
          <a:stretch>
            <a:fillRect/>
          </a:stretch>
        </p:blipFill>
        <p:spPr>
          <a:xfrm>
            <a:off x="9159120" y="3357281"/>
            <a:ext cx="2747785" cy="2747785"/>
          </a:xfrm>
          <a:prstGeom prst="rect">
            <a:avLst/>
          </a:prstGeom>
          <a:ln w="12700">
            <a:miter lim="400000"/>
          </a:ln>
        </p:spPr>
      </p:pic>
      <p:sp>
        <p:nvSpPr>
          <p:cNvPr id="383"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4_Title and Content">
    <p:bg>
      <p:bgPr>
        <a:solidFill>
          <a:srgbClr val="FFFFFF"/>
        </a:solidFill>
      </p:bgPr>
    </p:bg>
    <p:spTree>
      <p:nvGrpSpPr>
        <p:cNvPr id="1" name=""/>
        <p:cNvGrpSpPr/>
        <p:nvPr/>
      </p:nvGrpSpPr>
      <p:grpSpPr>
        <a:xfrm>
          <a:off x="0" y="0"/>
          <a:ext cx="0" cy="0"/>
          <a:chOff x="0" y="0"/>
          <a:chExt cx="0" cy="0"/>
        </a:xfrm>
      </p:grpSpPr>
      <p:pic>
        <p:nvPicPr>
          <p:cNvPr id="390"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391" name="Title Text"/>
          <p:cNvSpPr txBox="1"/>
          <p:nvPr>
            <p:ph type="title"/>
          </p:nvPr>
        </p:nvSpPr>
        <p:spPr>
          <a:xfrm>
            <a:off x="838200" y="365125"/>
            <a:ext cx="10515600" cy="1325563"/>
          </a:xfrm>
          <a:prstGeom prst="rect">
            <a:avLst/>
          </a:prstGeom>
        </p:spPr>
        <p:txBody>
          <a:bodyPr/>
          <a:lstStyle>
            <a:lvl1pPr>
              <a:defRPr>
                <a:solidFill>
                  <a:srgbClr val="4826C0"/>
                </a:solidFill>
              </a:defRPr>
            </a:lvl1pPr>
          </a:lstStyle>
          <a:p>
            <a:pPr/>
            <a:r>
              <a:t>Title Text</a:t>
            </a:r>
          </a:p>
        </p:txBody>
      </p:sp>
      <p:sp>
        <p:nvSpPr>
          <p:cNvPr id="392" name="Body Level One…"/>
          <p:cNvSpPr txBox="1"/>
          <p:nvPr>
            <p:ph type="body" idx="1"/>
          </p:nvPr>
        </p:nvSpPr>
        <p:spPr>
          <a:xfrm>
            <a:off x="838200" y="1825625"/>
            <a:ext cx="8001000" cy="4351338"/>
          </a:xfrm>
          <a:prstGeom prst="rect">
            <a:avLst/>
          </a:prstGeom>
        </p:spPr>
        <p:txBody>
          <a:bodyPr/>
          <a:lstStyle>
            <a:lvl1pPr indent="114300">
              <a:buClr>
                <a:srgbClr val="333333"/>
              </a:buClr>
              <a:defRPr>
                <a:solidFill>
                  <a:srgbClr val="333333"/>
                </a:solidFill>
              </a:defRPr>
            </a:lvl1pPr>
            <a:lvl2pPr indent="571500">
              <a:buClr>
                <a:srgbClr val="333333"/>
              </a:buClr>
              <a:defRPr>
                <a:solidFill>
                  <a:srgbClr val="333333"/>
                </a:solidFill>
              </a:defRPr>
            </a:lvl2pPr>
            <a:lvl3pPr indent="1028700">
              <a:buClr>
                <a:srgbClr val="333333"/>
              </a:buClr>
              <a:defRPr>
                <a:solidFill>
                  <a:srgbClr val="333333"/>
                </a:solidFill>
              </a:defRPr>
            </a:lvl3pPr>
            <a:lvl4pPr>
              <a:buClr>
                <a:srgbClr val="333333"/>
              </a:buClr>
              <a:defRPr>
                <a:solidFill>
                  <a:srgbClr val="333333"/>
                </a:solidFill>
              </a:defRPr>
            </a:lvl4pPr>
            <a:lvl5pPr>
              <a:buClr>
                <a:srgbClr val="333333"/>
              </a:buClr>
              <a:defRPr>
                <a:solidFill>
                  <a:srgbClr val="333333"/>
                </a:solidFill>
              </a:defRPr>
            </a:lvl5pPr>
          </a:lstStyle>
          <a:p>
            <a:pPr/>
            <a:r>
              <a:t>Body Level One</a:t>
            </a:r>
          </a:p>
          <a:p>
            <a:pPr lvl="1"/>
            <a:r>
              <a:t>Body Level Two</a:t>
            </a:r>
          </a:p>
          <a:p>
            <a:pPr lvl="2"/>
            <a:r>
              <a:t>Body Level Three</a:t>
            </a:r>
          </a:p>
          <a:p>
            <a:pPr lvl="3"/>
            <a:r>
              <a:t>Body Level Four</a:t>
            </a:r>
          </a:p>
          <a:p>
            <a:pPr lvl="4"/>
            <a:r>
              <a:t>Body Level Five</a:t>
            </a:r>
          </a:p>
        </p:txBody>
      </p:sp>
      <p:pic>
        <p:nvPicPr>
          <p:cNvPr id="393" name="Google Shape;265;p43" descr="Google Shape;265;p43"/>
          <p:cNvPicPr>
            <a:picLocks noChangeAspect="1"/>
          </p:cNvPicPr>
          <p:nvPr/>
        </p:nvPicPr>
        <p:blipFill>
          <a:blip r:embed="rId3">
            <a:extLst/>
          </a:blip>
          <a:stretch>
            <a:fillRect/>
          </a:stretch>
        </p:blipFill>
        <p:spPr>
          <a:xfrm>
            <a:off x="9106348" y="4259262"/>
            <a:ext cx="2578101" cy="1917701"/>
          </a:xfrm>
          <a:prstGeom prst="rect">
            <a:avLst/>
          </a:prstGeom>
          <a:ln w="12700">
            <a:miter lim="400000"/>
          </a:ln>
        </p:spPr>
      </p:pic>
      <p:sp>
        <p:nvSpPr>
          <p:cNvPr id="394"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5_Title and Content">
    <p:bg>
      <p:bgPr>
        <a:solidFill>
          <a:srgbClr val="FFFFFF"/>
        </a:solidFill>
      </p:bgPr>
    </p:bg>
    <p:spTree>
      <p:nvGrpSpPr>
        <p:cNvPr id="1" name=""/>
        <p:cNvGrpSpPr/>
        <p:nvPr/>
      </p:nvGrpSpPr>
      <p:grpSpPr>
        <a:xfrm>
          <a:off x="0" y="0"/>
          <a:ext cx="0" cy="0"/>
          <a:chOff x="0" y="0"/>
          <a:chExt cx="0" cy="0"/>
        </a:xfrm>
      </p:grpSpPr>
      <p:pic>
        <p:nvPicPr>
          <p:cNvPr id="401"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402" name="Title Text"/>
          <p:cNvSpPr txBox="1"/>
          <p:nvPr>
            <p:ph type="title"/>
          </p:nvPr>
        </p:nvSpPr>
        <p:spPr>
          <a:xfrm>
            <a:off x="838200" y="365125"/>
            <a:ext cx="10515600" cy="1325563"/>
          </a:xfrm>
          <a:prstGeom prst="rect">
            <a:avLst/>
          </a:prstGeom>
        </p:spPr>
        <p:txBody>
          <a:bodyPr/>
          <a:lstStyle>
            <a:lvl1pPr>
              <a:defRPr>
                <a:solidFill>
                  <a:srgbClr val="4826C0"/>
                </a:solidFill>
              </a:defRPr>
            </a:lvl1pPr>
          </a:lstStyle>
          <a:p>
            <a:pPr/>
            <a:r>
              <a:t>Title Text</a:t>
            </a:r>
          </a:p>
        </p:txBody>
      </p:sp>
      <p:sp>
        <p:nvSpPr>
          <p:cNvPr id="403" name="Body Level One…"/>
          <p:cNvSpPr txBox="1"/>
          <p:nvPr>
            <p:ph type="body" idx="1"/>
          </p:nvPr>
        </p:nvSpPr>
        <p:spPr>
          <a:xfrm>
            <a:off x="838200" y="1825625"/>
            <a:ext cx="8001000" cy="4351338"/>
          </a:xfrm>
          <a:prstGeom prst="rect">
            <a:avLst/>
          </a:prstGeom>
        </p:spPr>
        <p:txBody>
          <a:bodyPr/>
          <a:lstStyle>
            <a:lvl1pPr indent="114300">
              <a:buClr>
                <a:srgbClr val="333333"/>
              </a:buClr>
              <a:defRPr>
                <a:solidFill>
                  <a:srgbClr val="333333"/>
                </a:solidFill>
              </a:defRPr>
            </a:lvl1pPr>
            <a:lvl2pPr indent="571500">
              <a:buClr>
                <a:srgbClr val="333333"/>
              </a:buClr>
              <a:defRPr>
                <a:solidFill>
                  <a:srgbClr val="333333"/>
                </a:solidFill>
              </a:defRPr>
            </a:lvl2pPr>
            <a:lvl3pPr indent="1028700">
              <a:buClr>
                <a:srgbClr val="333333"/>
              </a:buClr>
              <a:defRPr>
                <a:solidFill>
                  <a:srgbClr val="333333"/>
                </a:solidFill>
              </a:defRPr>
            </a:lvl3pPr>
            <a:lvl4pPr>
              <a:buClr>
                <a:srgbClr val="333333"/>
              </a:buClr>
              <a:defRPr>
                <a:solidFill>
                  <a:srgbClr val="333333"/>
                </a:solidFill>
              </a:defRPr>
            </a:lvl4pPr>
            <a:lvl5pPr>
              <a:buClr>
                <a:srgbClr val="333333"/>
              </a:buClr>
              <a:defRPr>
                <a:solidFill>
                  <a:srgbClr val="333333"/>
                </a:solidFill>
              </a:defRPr>
            </a:lvl5pPr>
          </a:lstStyle>
          <a:p>
            <a:pPr/>
            <a:r>
              <a:t>Body Level One</a:t>
            </a:r>
          </a:p>
          <a:p>
            <a:pPr lvl="1"/>
            <a:r>
              <a:t>Body Level Two</a:t>
            </a:r>
          </a:p>
          <a:p>
            <a:pPr lvl="2"/>
            <a:r>
              <a:t>Body Level Three</a:t>
            </a:r>
          </a:p>
          <a:p>
            <a:pPr lvl="3"/>
            <a:r>
              <a:t>Body Level Four</a:t>
            </a:r>
          </a:p>
          <a:p>
            <a:pPr lvl="4"/>
            <a:r>
              <a:t>Body Level Five</a:t>
            </a:r>
          </a:p>
        </p:txBody>
      </p:sp>
      <p:pic>
        <p:nvPicPr>
          <p:cNvPr id="404" name="Google Shape;272;p44" descr="Google Shape;272;p44"/>
          <p:cNvPicPr>
            <a:picLocks noChangeAspect="1"/>
          </p:cNvPicPr>
          <p:nvPr/>
        </p:nvPicPr>
        <p:blipFill>
          <a:blip r:embed="rId3">
            <a:extLst/>
          </a:blip>
          <a:stretch>
            <a:fillRect/>
          </a:stretch>
        </p:blipFill>
        <p:spPr>
          <a:xfrm>
            <a:off x="9296400" y="4001294"/>
            <a:ext cx="2295407" cy="2286000"/>
          </a:xfrm>
          <a:prstGeom prst="rect">
            <a:avLst/>
          </a:prstGeom>
          <a:ln w="12700">
            <a:miter lim="400000"/>
          </a:ln>
        </p:spPr>
      </p:pic>
      <p:sp>
        <p:nvSpPr>
          <p:cNvPr id="405"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6_Title and Content">
    <p:bg>
      <p:bgPr>
        <a:solidFill>
          <a:srgbClr val="FFFFFF"/>
        </a:solidFill>
      </p:bgPr>
    </p:bg>
    <p:spTree>
      <p:nvGrpSpPr>
        <p:cNvPr id="1" name=""/>
        <p:cNvGrpSpPr/>
        <p:nvPr/>
      </p:nvGrpSpPr>
      <p:grpSpPr>
        <a:xfrm>
          <a:off x="0" y="0"/>
          <a:ext cx="0" cy="0"/>
          <a:chOff x="0" y="0"/>
          <a:chExt cx="0" cy="0"/>
        </a:xfrm>
      </p:grpSpPr>
      <p:pic>
        <p:nvPicPr>
          <p:cNvPr id="412"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413" name="Title Text"/>
          <p:cNvSpPr txBox="1"/>
          <p:nvPr>
            <p:ph type="title"/>
          </p:nvPr>
        </p:nvSpPr>
        <p:spPr>
          <a:xfrm>
            <a:off x="838200" y="365125"/>
            <a:ext cx="10515600" cy="1325563"/>
          </a:xfrm>
          <a:prstGeom prst="rect">
            <a:avLst/>
          </a:prstGeom>
        </p:spPr>
        <p:txBody>
          <a:bodyPr/>
          <a:lstStyle>
            <a:lvl1pPr>
              <a:defRPr>
                <a:solidFill>
                  <a:srgbClr val="4826C0"/>
                </a:solidFill>
              </a:defRPr>
            </a:lvl1pPr>
          </a:lstStyle>
          <a:p>
            <a:pPr/>
            <a:r>
              <a:t>Title Text</a:t>
            </a:r>
          </a:p>
        </p:txBody>
      </p:sp>
      <p:sp>
        <p:nvSpPr>
          <p:cNvPr id="414" name="Body Level One…"/>
          <p:cNvSpPr txBox="1"/>
          <p:nvPr>
            <p:ph type="body" idx="1"/>
          </p:nvPr>
        </p:nvSpPr>
        <p:spPr>
          <a:xfrm>
            <a:off x="838200" y="1825625"/>
            <a:ext cx="8001000" cy="4351338"/>
          </a:xfrm>
          <a:prstGeom prst="rect">
            <a:avLst/>
          </a:prstGeom>
        </p:spPr>
        <p:txBody>
          <a:bodyPr/>
          <a:lstStyle>
            <a:lvl1pPr>
              <a:buClr>
                <a:srgbClr val="333333"/>
              </a:buClr>
              <a:defRPr>
                <a:solidFill>
                  <a:srgbClr val="333333"/>
                </a:solidFill>
              </a:defRPr>
            </a:lvl1pPr>
            <a:lvl2pPr>
              <a:buClr>
                <a:srgbClr val="333333"/>
              </a:buClr>
              <a:defRPr>
                <a:solidFill>
                  <a:srgbClr val="333333"/>
                </a:solidFill>
              </a:defRPr>
            </a:lvl2pPr>
            <a:lvl3pPr>
              <a:buClr>
                <a:srgbClr val="333333"/>
              </a:buClr>
              <a:defRPr>
                <a:solidFill>
                  <a:srgbClr val="333333"/>
                </a:solidFill>
              </a:defRPr>
            </a:lvl3pPr>
            <a:lvl4pPr>
              <a:buClr>
                <a:srgbClr val="333333"/>
              </a:buClr>
              <a:defRPr>
                <a:solidFill>
                  <a:srgbClr val="333333"/>
                </a:solidFill>
              </a:defRPr>
            </a:lvl4pPr>
            <a:lvl5pPr>
              <a:buClr>
                <a:srgbClr val="333333"/>
              </a:buClr>
              <a:defRPr>
                <a:solidFill>
                  <a:srgbClr val="333333"/>
                </a:solidFill>
              </a:defRPr>
            </a:lvl5pPr>
          </a:lstStyle>
          <a:p>
            <a:pPr/>
            <a:r>
              <a:t>Body Level One</a:t>
            </a:r>
          </a:p>
          <a:p>
            <a:pPr lvl="1"/>
            <a:r>
              <a:t>Body Level Two</a:t>
            </a:r>
          </a:p>
          <a:p>
            <a:pPr lvl="2"/>
            <a:r>
              <a:t>Body Level Three</a:t>
            </a:r>
          </a:p>
          <a:p>
            <a:pPr lvl="3"/>
            <a:r>
              <a:t>Body Level Four</a:t>
            </a:r>
          </a:p>
          <a:p>
            <a:pPr lvl="4"/>
            <a:r>
              <a:t>Body Level Five</a:t>
            </a:r>
          </a:p>
        </p:txBody>
      </p:sp>
      <p:pic>
        <p:nvPicPr>
          <p:cNvPr id="415" name="Google Shape;279;p45" descr="Google Shape;279;p45"/>
          <p:cNvPicPr>
            <a:picLocks noChangeAspect="1"/>
          </p:cNvPicPr>
          <p:nvPr/>
        </p:nvPicPr>
        <p:blipFill>
          <a:blip r:embed="rId3">
            <a:extLst/>
          </a:blip>
          <a:stretch>
            <a:fillRect/>
          </a:stretch>
        </p:blipFill>
        <p:spPr>
          <a:xfrm>
            <a:off x="8839200" y="4001294"/>
            <a:ext cx="3009901" cy="2146301"/>
          </a:xfrm>
          <a:prstGeom prst="rect">
            <a:avLst/>
          </a:prstGeom>
          <a:ln w="12700">
            <a:miter lim="400000"/>
          </a:ln>
        </p:spPr>
      </p:pic>
      <p:sp>
        <p:nvSpPr>
          <p:cNvPr id="416"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7_Title and Content">
    <p:bg>
      <p:bgPr>
        <a:solidFill>
          <a:srgbClr val="FFFFFF"/>
        </a:solidFill>
      </p:bgPr>
    </p:bg>
    <p:spTree>
      <p:nvGrpSpPr>
        <p:cNvPr id="1" name=""/>
        <p:cNvGrpSpPr/>
        <p:nvPr/>
      </p:nvGrpSpPr>
      <p:grpSpPr>
        <a:xfrm>
          <a:off x="0" y="0"/>
          <a:ext cx="0" cy="0"/>
          <a:chOff x="0" y="0"/>
          <a:chExt cx="0" cy="0"/>
        </a:xfrm>
      </p:grpSpPr>
      <p:pic>
        <p:nvPicPr>
          <p:cNvPr id="423"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424" name="Title Text"/>
          <p:cNvSpPr txBox="1"/>
          <p:nvPr>
            <p:ph type="title"/>
          </p:nvPr>
        </p:nvSpPr>
        <p:spPr>
          <a:xfrm>
            <a:off x="838200" y="365125"/>
            <a:ext cx="10515600" cy="1325563"/>
          </a:xfrm>
          <a:prstGeom prst="rect">
            <a:avLst/>
          </a:prstGeom>
        </p:spPr>
        <p:txBody>
          <a:bodyPr/>
          <a:lstStyle>
            <a:lvl1pPr>
              <a:defRPr>
                <a:solidFill>
                  <a:srgbClr val="4826C0"/>
                </a:solidFill>
              </a:defRPr>
            </a:lvl1pPr>
          </a:lstStyle>
          <a:p>
            <a:pPr/>
            <a:r>
              <a:t>Title Text</a:t>
            </a:r>
          </a:p>
        </p:txBody>
      </p:sp>
      <p:sp>
        <p:nvSpPr>
          <p:cNvPr id="425" name="Body Level One…"/>
          <p:cNvSpPr txBox="1"/>
          <p:nvPr>
            <p:ph type="body" idx="1"/>
          </p:nvPr>
        </p:nvSpPr>
        <p:spPr>
          <a:xfrm>
            <a:off x="838200" y="1825625"/>
            <a:ext cx="8001000" cy="4351338"/>
          </a:xfrm>
          <a:prstGeom prst="rect">
            <a:avLst/>
          </a:prstGeom>
        </p:spPr>
        <p:txBody>
          <a:bodyPr/>
          <a:lstStyle>
            <a:lvl1pPr>
              <a:buClr>
                <a:srgbClr val="333333"/>
              </a:buClr>
              <a:defRPr>
                <a:solidFill>
                  <a:srgbClr val="333333"/>
                </a:solidFill>
              </a:defRPr>
            </a:lvl1pPr>
            <a:lvl2pPr>
              <a:buClr>
                <a:srgbClr val="333333"/>
              </a:buClr>
              <a:defRPr>
                <a:solidFill>
                  <a:srgbClr val="333333"/>
                </a:solidFill>
              </a:defRPr>
            </a:lvl2pPr>
            <a:lvl3pPr>
              <a:buClr>
                <a:srgbClr val="333333"/>
              </a:buClr>
              <a:defRPr>
                <a:solidFill>
                  <a:srgbClr val="333333"/>
                </a:solidFill>
              </a:defRPr>
            </a:lvl3pPr>
            <a:lvl4pPr>
              <a:buClr>
                <a:srgbClr val="333333"/>
              </a:buClr>
              <a:defRPr>
                <a:solidFill>
                  <a:srgbClr val="333333"/>
                </a:solidFill>
              </a:defRPr>
            </a:lvl4pPr>
            <a:lvl5pPr>
              <a:buClr>
                <a:srgbClr val="333333"/>
              </a:buClr>
              <a:defRPr>
                <a:solidFill>
                  <a:srgbClr val="333333"/>
                </a:solidFill>
              </a:defRPr>
            </a:lvl5pPr>
          </a:lstStyle>
          <a:p>
            <a:pPr/>
            <a:r>
              <a:t>Body Level One</a:t>
            </a:r>
          </a:p>
          <a:p>
            <a:pPr lvl="1"/>
            <a:r>
              <a:t>Body Level Two</a:t>
            </a:r>
          </a:p>
          <a:p>
            <a:pPr lvl="2"/>
            <a:r>
              <a:t>Body Level Three</a:t>
            </a:r>
          </a:p>
          <a:p>
            <a:pPr lvl="3"/>
            <a:r>
              <a:t>Body Level Four</a:t>
            </a:r>
          </a:p>
          <a:p>
            <a:pPr lvl="4"/>
            <a:r>
              <a:t>Body Level Five</a:t>
            </a:r>
          </a:p>
        </p:txBody>
      </p:sp>
      <p:pic>
        <p:nvPicPr>
          <p:cNvPr id="426" name="Google Shape;286;p46" descr="Google Shape;286;p46"/>
          <p:cNvPicPr>
            <a:picLocks noChangeAspect="1"/>
          </p:cNvPicPr>
          <p:nvPr/>
        </p:nvPicPr>
        <p:blipFill>
          <a:blip r:embed="rId3">
            <a:extLst/>
          </a:blip>
          <a:stretch>
            <a:fillRect/>
          </a:stretch>
        </p:blipFill>
        <p:spPr>
          <a:xfrm rot="530059">
            <a:off x="9124384" y="3485665"/>
            <a:ext cx="2882151" cy="2637901"/>
          </a:xfrm>
          <a:prstGeom prst="rect">
            <a:avLst/>
          </a:prstGeom>
          <a:ln w="12700">
            <a:miter lim="400000"/>
          </a:ln>
        </p:spPr>
      </p:pic>
      <p:sp>
        <p:nvSpPr>
          <p:cNvPr id="427"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8_Title and Content">
    <p:bg>
      <p:bgPr>
        <a:solidFill>
          <a:srgbClr val="FFFFFF"/>
        </a:solidFill>
      </p:bgPr>
    </p:bg>
    <p:spTree>
      <p:nvGrpSpPr>
        <p:cNvPr id="1" name=""/>
        <p:cNvGrpSpPr/>
        <p:nvPr/>
      </p:nvGrpSpPr>
      <p:grpSpPr>
        <a:xfrm>
          <a:off x="0" y="0"/>
          <a:ext cx="0" cy="0"/>
          <a:chOff x="0" y="0"/>
          <a:chExt cx="0" cy="0"/>
        </a:xfrm>
      </p:grpSpPr>
      <p:pic>
        <p:nvPicPr>
          <p:cNvPr id="434"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435" name="Title Text"/>
          <p:cNvSpPr txBox="1"/>
          <p:nvPr>
            <p:ph type="title"/>
          </p:nvPr>
        </p:nvSpPr>
        <p:spPr>
          <a:xfrm>
            <a:off x="838200" y="365125"/>
            <a:ext cx="10515600" cy="1325563"/>
          </a:xfrm>
          <a:prstGeom prst="rect">
            <a:avLst/>
          </a:prstGeom>
        </p:spPr>
        <p:txBody>
          <a:bodyPr/>
          <a:lstStyle>
            <a:lvl1pPr>
              <a:defRPr>
                <a:solidFill>
                  <a:srgbClr val="4826C0"/>
                </a:solidFill>
              </a:defRPr>
            </a:lvl1pPr>
          </a:lstStyle>
          <a:p>
            <a:pPr/>
            <a:r>
              <a:t>Title Text</a:t>
            </a:r>
          </a:p>
        </p:txBody>
      </p:sp>
      <p:sp>
        <p:nvSpPr>
          <p:cNvPr id="436" name="Body Level One…"/>
          <p:cNvSpPr txBox="1"/>
          <p:nvPr>
            <p:ph type="body" idx="1"/>
          </p:nvPr>
        </p:nvSpPr>
        <p:spPr>
          <a:xfrm>
            <a:off x="838200" y="1825625"/>
            <a:ext cx="8001000" cy="4351338"/>
          </a:xfrm>
          <a:prstGeom prst="rect">
            <a:avLst/>
          </a:prstGeom>
        </p:spPr>
        <p:txBody>
          <a:bodyPr/>
          <a:lstStyle>
            <a:lvl1pPr>
              <a:buClr>
                <a:srgbClr val="333333"/>
              </a:buClr>
              <a:defRPr>
                <a:solidFill>
                  <a:srgbClr val="333333"/>
                </a:solidFill>
              </a:defRPr>
            </a:lvl1pPr>
            <a:lvl2pPr>
              <a:buClr>
                <a:srgbClr val="333333"/>
              </a:buClr>
              <a:defRPr>
                <a:solidFill>
                  <a:srgbClr val="333333"/>
                </a:solidFill>
              </a:defRPr>
            </a:lvl2pPr>
            <a:lvl3pPr>
              <a:buClr>
                <a:srgbClr val="333333"/>
              </a:buClr>
              <a:defRPr>
                <a:solidFill>
                  <a:srgbClr val="333333"/>
                </a:solidFill>
              </a:defRPr>
            </a:lvl3pPr>
            <a:lvl4pPr>
              <a:buClr>
                <a:srgbClr val="333333"/>
              </a:buClr>
              <a:defRPr>
                <a:solidFill>
                  <a:srgbClr val="333333"/>
                </a:solidFill>
              </a:defRPr>
            </a:lvl4pPr>
            <a:lvl5pPr>
              <a:buClr>
                <a:srgbClr val="333333"/>
              </a:buClr>
              <a:defRPr>
                <a:solidFill>
                  <a:srgbClr val="333333"/>
                </a:solidFill>
              </a:defRPr>
            </a:lvl5pPr>
          </a:lstStyle>
          <a:p>
            <a:pPr/>
            <a:r>
              <a:t>Body Level One</a:t>
            </a:r>
          </a:p>
          <a:p>
            <a:pPr lvl="1"/>
            <a:r>
              <a:t>Body Level Two</a:t>
            </a:r>
          </a:p>
          <a:p>
            <a:pPr lvl="2"/>
            <a:r>
              <a:t>Body Level Three</a:t>
            </a:r>
          </a:p>
          <a:p>
            <a:pPr lvl="3"/>
            <a:r>
              <a:t>Body Level Four</a:t>
            </a:r>
          </a:p>
          <a:p>
            <a:pPr lvl="4"/>
            <a:r>
              <a:t>Body Level Five</a:t>
            </a:r>
          </a:p>
        </p:txBody>
      </p:sp>
      <p:pic>
        <p:nvPicPr>
          <p:cNvPr id="437" name="Google Shape;293;p47" descr="Google Shape;293;p47"/>
          <p:cNvPicPr>
            <a:picLocks noChangeAspect="1"/>
          </p:cNvPicPr>
          <p:nvPr/>
        </p:nvPicPr>
        <p:blipFill>
          <a:blip r:embed="rId3">
            <a:extLst/>
          </a:blip>
          <a:stretch>
            <a:fillRect/>
          </a:stretch>
        </p:blipFill>
        <p:spPr>
          <a:xfrm>
            <a:off x="9232900" y="3675529"/>
            <a:ext cx="2120901" cy="2286001"/>
          </a:xfrm>
          <a:prstGeom prst="rect">
            <a:avLst/>
          </a:prstGeom>
          <a:ln w="12700">
            <a:miter lim="400000"/>
          </a:ln>
        </p:spPr>
      </p:pic>
      <p:sp>
        <p:nvSpPr>
          <p:cNvPr id="438"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pic>
        <p:nvPicPr>
          <p:cNvPr id="49" name="Google Shape;15;p7" descr="Google Shape;15;p7"/>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50" name="Title Text"/>
          <p:cNvSpPr txBox="1"/>
          <p:nvPr>
            <p:ph type="title"/>
          </p:nvPr>
        </p:nvSpPr>
        <p:spPr>
          <a:xfrm>
            <a:off x="838200" y="365125"/>
            <a:ext cx="10515600" cy="1325563"/>
          </a:xfrm>
          <a:prstGeom prst="rect">
            <a:avLst/>
          </a:prstGeom>
        </p:spPr>
        <p:txBody>
          <a:bodyPr/>
          <a:lstStyle/>
          <a:p>
            <a:pPr/>
            <a:r>
              <a:t>Title Text</a:t>
            </a:r>
          </a:p>
        </p:txBody>
      </p:sp>
      <p:sp>
        <p:nvSpPr>
          <p:cNvPr id="51" name="Body Level One…"/>
          <p:cNvSpPr txBox="1"/>
          <p:nvPr>
            <p:ph type="body" idx="1"/>
          </p:nvPr>
        </p:nvSpPr>
        <p:spPr>
          <a:xfrm>
            <a:off x="838200" y="1825625"/>
            <a:ext cx="10515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9_Title and Content">
    <p:bg>
      <p:bgPr>
        <a:solidFill>
          <a:srgbClr val="FFFFFF"/>
        </a:solidFill>
      </p:bgPr>
    </p:bg>
    <p:spTree>
      <p:nvGrpSpPr>
        <p:cNvPr id="1" name=""/>
        <p:cNvGrpSpPr/>
        <p:nvPr/>
      </p:nvGrpSpPr>
      <p:grpSpPr>
        <a:xfrm>
          <a:off x="0" y="0"/>
          <a:ext cx="0" cy="0"/>
          <a:chOff x="0" y="0"/>
          <a:chExt cx="0" cy="0"/>
        </a:xfrm>
      </p:grpSpPr>
      <p:pic>
        <p:nvPicPr>
          <p:cNvPr id="445"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446" name="Title Text"/>
          <p:cNvSpPr txBox="1"/>
          <p:nvPr>
            <p:ph type="title"/>
          </p:nvPr>
        </p:nvSpPr>
        <p:spPr>
          <a:xfrm>
            <a:off x="838200" y="365125"/>
            <a:ext cx="10515600" cy="1325563"/>
          </a:xfrm>
          <a:prstGeom prst="rect">
            <a:avLst/>
          </a:prstGeom>
        </p:spPr>
        <p:txBody>
          <a:bodyPr/>
          <a:lstStyle>
            <a:lvl1pPr>
              <a:defRPr>
                <a:solidFill>
                  <a:srgbClr val="4826C0"/>
                </a:solidFill>
              </a:defRPr>
            </a:lvl1pPr>
          </a:lstStyle>
          <a:p>
            <a:pPr/>
            <a:r>
              <a:t>Title Text</a:t>
            </a:r>
          </a:p>
        </p:txBody>
      </p:sp>
      <p:sp>
        <p:nvSpPr>
          <p:cNvPr id="447" name="Body Level One…"/>
          <p:cNvSpPr txBox="1"/>
          <p:nvPr>
            <p:ph type="body" idx="1"/>
          </p:nvPr>
        </p:nvSpPr>
        <p:spPr>
          <a:xfrm>
            <a:off x="838200" y="1825625"/>
            <a:ext cx="8001000" cy="4351338"/>
          </a:xfrm>
          <a:prstGeom prst="rect">
            <a:avLst/>
          </a:prstGeom>
        </p:spPr>
        <p:txBody>
          <a:bodyPr/>
          <a:lstStyle>
            <a:lvl1pPr>
              <a:buClr>
                <a:srgbClr val="333333"/>
              </a:buClr>
              <a:defRPr>
                <a:solidFill>
                  <a:srgbClr val="333333"/>
                </a:solidFill>
              </a:defRPr>
            </a:lvl1pPr>
            <a:lvl2pPr>
              <a:buClr>
                <a:srgbClr val="333333"/>
              </a:buClr>
              <a:defRPr>
                <a:solidFill>
                  <a:srgbClr val="333333"/>
                </a:solidFill>
              </a:defRPr>
            </a:lvl2pPr>
            <a:lvl3pPr>
              <a:buClr>
                <a:srgbClr val="333333"/>
              </a:buClr>
              <a:defRPr>
                <a:solidFill>
                  <a:srgbClr val="333333"/>
                </a:solidFill>
              </a:defRPr>
            </a:lvl3pPr>
            <a:lvl4pPr>
              <a:buClr>
                <a:srgbClr val="333333"/>
              </a:buClr>
              <a:defRPr>
                <a:solidFill>
                  <a:srgbClr val="333333"/>
                </a:solidFill>
              </a:defRPr>
            </a:lvl4pPr>
            <a:lvl5pPr>
              <a:buClr>
                <a:srgbClr val="333333"/>
              </a:buClr>
              <a:defRPr>
                <a:solidFill>
                  <a:srgbClr val="333333"/>
                </a:solidFill>
              </a:defRPr>
            </a:lvl5pPr>
          </a:lstStyle>
          <a:p>
            <a:pPr/>
            <a:r>
              <a:t>Body Level One</a:t>
            </a:r>
          </a:p>
          <a:p>
            <a:pPr lvl="1"/>
            <a:r>
              <a:t>Body Level Two</a:t>
            </a:r>
          </a:p>
          <a:p>
            <a:pPr lvl="2"/>
            <a:r>
              <a:t>Body Level Three</a:t>
            </a:r>
          </a:p>
          <a:p>
            <a:pPr lvl="3"/>
            <a:r>
              <a:t>Body Level Four</a:t>
            </a:r>
          </a:p>
          <a:p>
            <a:pPr lvl="4"/>
            <a:r>
              <a:t>Body Level Five</a:t>
            </a:r>
          </a:p>
        </p:txBody>
      </p:sp>
      <p:pic>
        <p:nvPicPr>
          <p:cNvPr id="448" name="Google Shape;300;p48" descr="Google Shape;300;p48"/>
          <p:cNvPicPr>
            <a:picLocks noChangeAspect="1"/>
          </p:cNvPicPr>
          <p:nvPr/>
        </p:nvPicPr>
        <p:blipFill>
          <a:blip r:embed="rId3">
            <a:extLst/>
          </a:blip>
          <a:stretch>
            <a:fillRect/>
          </a:stretch>
        </p:blipFill>
        <p:spPr>
          <a:xfrm>
            <a:off x="9232900" y="4375150"/>
            <a:ext cx="2578101" cy="1981200"/>
          </a:xfrm>
          <a:prstGeom prst="rect">
            <a:avLst/>
          </a:prstGeom>
          <a:ln w="12700">
            <a:miter lim="400000"/>
          </a:ln>
        </p:spPr>
      </p:pic>
      <p:sp>
        <p:nvSpPr>
          <p:cNvPr id="449"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0_Title and Content">
    <p:bg>
      <p:bgPr>
        <a:solidFill>
          <a:srgbClr val="FFFFFF"/>
        </a:solidFill>
      </p:bgPr>
    </p:bg>
    <p:spTree>
      <p:nvGrpSpPr>
        <p:cNvPr id="1" name=""/>
        <p:cNvGrpSpPr/>
        <p:nvPr/>
      </p:nvGrpSpPr>
      <p:grpSpPr>
        <a:xfrm>
          <a:off x="0" y="0"/>
          <a:ext cx="0" cy="0"/>
          <a:chOff x="0" y="0"/>
          <a:chExt cx="0" cy="0"/>
        </a:xfrm>
      </p:grpSpPr>
      <p:pic>
        <p:nvPicPr>
          <p:cNvPr id="456"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457" name="Title Text"/>
          <p:cNvSpPr txBox="1"/>
          <p:nvPr>
            <p:ph type="title"/>
          </p:nvPr>
        </p:nvSpPr>
        <p:spPr>
          <a:xfrm>
            <a:off x="838200" y="365125"/>
            <a:ext cx="10515600" cy="1325563"/>
          </a:xfrm>
          <a:prstGeom prst="rect">
            <a:avLst/>
          </a:prstGeom>
        </p:spPr>
        <p:txBody>
          <a:bodyPr/>
          <a:lstStyle>
            <a:lvl1pPr>
              <a:defRPr>
                <a:solidFill>
                  <a:srgbClr val="4826C0"/>
                </a:solidFill>
              </a:defRPr>
            </a:lvl1pPr>
          </a:lstStyle>
          <a:p>
            <a:pPr/>
            <a:r>
              <a:t>Title Text</a:t>
            </a:r>
          </a:p>
        </p:txBody>
      </p:sp>
      <p:sp>
        <p:nvSpPr>
          <p:cNvPr id="458" name="Body Level One…"/>
          <p:cNvSpPr txBox="1"/>
          <p:nvPr>
            <p:ph type="body" idx="1"/>
          </p:nvPr>
        </p:nvSpPr>
        <p:spPr>
          <a:xfrm>
            <a:off x="838200" y="1825625"/>
            <a:ext cx="8001000" cy="4351338"/>
          </a:xfrm>
          <a:prstGeom prst="rect">
            <a:avLst/>
          </a:prstGeom>
        </p:spPr>
        <p:txBody>
          <a:bodyPr/>
          <a:lstStyle>
            <a:lvl1pPr>
              <a:buClr>
                <a:srgbClr val="333333"/>
              </a:buClr>
              <a:defRPr>
                <a:solidFill>
                  <a:srgbClr val="333333"/>
                </a:solidFill>
              </a:defRPr>
            </a:lvl1pPr>
            <a:lvl2pPr>
              <a:buClr>
                <a:srgbClr val="333333"/>
              </a:buClr>
              <a:defRPr>
                <a:solidFill>
                  <a:srgbClr val="333333"/>
                </a:solidFill>
              </a:defRPr>
            </a:lvl2pPr>
            <a:lvl3pPr>
              <a:buClr>
                <a:srgbClr val="333333"/>
              </a:buClr>
              <a:defRPr>
                <a:solidFill>
                  <a:srgbClr val="333333"/>
                </a:solidFill>
              </a:defRPr>
            </a:lvl3pPr>
            <a:lvl4pPr>
              <a:buClr>
                <a:srgbClr val="333333"/>
              </a:buClr>
              <a:defRPr>
                <a:solidFill>
                  <a:srgbClr val="333333"/>
                </a:solidFill>
              </a:defRPr>
            </a:lvl4pPr>
            <a:lvl5pPr>
              <a:buClr>
                <a:srgbClr val="333333"/>
              </a:buClr>
              <a:defRPr>
                <a:solidFill>
                  <a:srgbClr val="333333"/>
                </a:solidFill>
              </a:defRPr>
            </a:lvl5pPr>
          </a:lstStyle>
          <a:p>
            <a:pPr/>
            <a:r>
              <a:t>Body Level One</a:t>
            </a:r>
          </a:p>
          <a:p>
            <a:pPr lvl="1"/>
            <a:r>
              <a:t>Body Level Two</a:t>
            </a:r>
          </a:p>
          <a:p>
            <a:pPr lvl="2"/>
            <a:r>
              <a:t>Body Level Three</a:t>
            </a:r>
          </a:p>
          <a:p>
            <a:pPr lvl="3"/>
            <a:r>
              <a:t>Body Level Four</a:t>
            </a:r>
          </a:p>
          <a:p>
            <a:pPr lvl="4"/>
            <a:r>
              <a:t>Body Level Five</a:t>
            </a:r>
          </a:p>
        </p:txBody>
      </p:sp>
      <p:pic>
        <p:nvPicPr>
          <p:cNvPr id="459" name="Google Shape;307;p49" descr="Google Shape;307;p49"/>
          <p:cNvPicPr>
            <a:picLocks noChangeAspect="1"/>
          </p:cNvPicPr>
          <p:nvPr/>
        </p:nvPicPr>
        <p:blipFill>
          <a:blip r:embed="rId3">
            <a:extLst/>
          </a:blip>
          <a:stretch>
            <a:fillRect/>
          </a:stretch>
        </p:blipFill>
        <p:spPr>
          <a:xfrm>
            <a:off x="9158052" y="4044158"/>
            <a:ext cx="2603501" cy="2222501"/>
          </a:xfrm>
          <a:prstGeom prst="rect">
            <a:avLst/>
          </a:prstGeom>
          <a:ln w="12700">
            <a:miter lim="400000"/>
          </a:ln>
        </p:spPr>
      </p:pic>
      <p:sp>
        <p:nvSpPr>
          <p:cNvPr id="460"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1_Title and Content">
    <p:bg>
      <p:bgPr>
        <a:solidFill>
          <a:srgbClr val="FFFFFF"/>
        </a:solidFill>
      </p:bgPr>
    </p:bg>
    <p:spTree>
      <p:nvGrpSpPr>
        <p:cNvPr id="1" name=""/>
        <p:cNvGrpSpPr/>
        <p:nvPr/>
      </p:nvGrpSpPr>
      <p:grpSpPr>
        <a:xfrm>
          <a:off x="0" y="0"/>
          <a:ext cx="0" cy="0"/>
          <a:chOff x="0" y="0"/>
          <a:chExt cx="0" cy="0"/>
        </a:xfrm>
      </p:grpSpPr>
      <p:pic>
        <p:nvPicPr>
          <p:cNvPr id="467"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468" name="Title Text"/>
          <p:cNvSpPr txBox="1"/>
          <p:nvPr>
            <p:ph type="title"/>
          </p:nvPr>
        </p:nvSpPr>
        <p:spPr>
          <a:xfrm>
            <a:off x="838200" y="365125"/>
            <a:ext cx="10515600" cy="1325563"/>
          </a:xfrm>
          <a:prstGeom prst="rect">
            <a:avLst/>
          </a:prstGeom>
        </p:spPr>
        <p:txBody>
          <a:bodyPr/>
          <a:lstStyle>
            <a:lvl1pPr>
              <a:defRPr>
                <a:solidFill>
                  <a:srgbClr val="4826C0"/>
                </a:solidFill>
              </a:defRPr>
            </a:lvl1pPr>
          </a:lstStyle>
          <a:p>
            <a:pPr/>
            <a:r>
              <a:t>Title Text</a:t>
            </a:r>
          </a:p>
        </p:txBody>
      </p:sp>
      <p:sp>
        <p:nvSpPr>
          <p:cNvPr id="469" name="Body Level One…"/>
          <p:cNvSpPr txBox="1"/>
          <p:nvPr>
            <p:ph type="body" idx="1"/>
          </p:nvPr>
        </p:nvSpPr>
        <p:spPr>
          <a:xfrm>
            <a:off x="838200" y="1825625"/>
            <a:ext cx="8001000" cy="4351338"/>
          </a:xfrm>
          <a:prstGeom prst="rect">
            <a:avLst/>
          </a:prstGeom>
        </p:spPr>
        <p:txBody>
          <a:bodyPr/>
          <a:lstStyle>
            <a:lvl1pPr>
              <a:buClr>
                <a:srgbClr val="333333"/>
              </a:buClr>
              <a:defRPr>
                <a:solidFill>
                  <a:srgbClr val="333333"/>
                </a:solidFill>
              </a:defRPr>
            </a:lvl1pPr>
            <a:lvl2pPr>
              <a:buClr>
                <a:srgbClr val="333333"/>
              </a:buClr>
              <a:defRPr>
                <a:solidFill>
                  <a:srgbClr val="333333"/>
                </a:solidFill>
              </a:defRPr>
            </a:lvl2pPr>
            <a:lvl3pPr>
              <a:buClr>
                <a:srgbClr val="333333"/>
              </a:buClr>
              <a:defRPr>
                <a:solidFill>
                  <a:srgbClr val="333333"/>
                </a:solidFill>
              </a:defRPr>
            </a:lvl3pPr>
            <a:lvl4pPr>
              <a:buClr>
                <a:srgbClr val="333333"/>
              </a:buClr>
              <a:defRPr>
                <a:solidFill>
                  <a:srgbClr val="333333"/>
                </a:solidFill>
              </a:defRPr>
            </a:lvl4pPr>
            <a:lvl5pPr>
              <a:buClr>
                <a:srgbClr val="333333"/>
              </a:buClr>
              <a:defRPr>
                <a:solidFill>
                  <a:srgbClr val="333333"/>
                </a:solidFill>
              </a:defRPr>
            </a:lvl5pPr>
          </a:lstStyle>
          <a:p>
            <a:pPr/>
            <a:r>
              <a:t>Body Level One</a:t>
            </a:r>
          </a:p>
          <a:p>
            <a:pPr lvl="1"/>
            <a:r>
              <a:t>Body Level Two</a:t>
            </a:r>
          </a:p>
          <a:p>
            <a:pPr lvl="2"/>
            <a:r>
              <a:t>Body Level Three</a:t>
            </a:r>
          </a:p>
          <a:p>
            <a:pPr lvl="3"/>
            <a:r>
              <a:t>Body Level Four</a:t>
            </a:r>
          </a:p>
          <a:p>
            <a:pPr lvl="4"/>
            <a:r>
              <a:t>Body Level Five</a:t>
            </a:r>
          </a:p>
        </p:txBody>
      </p:sp>
      <p:pic>
        <p:nvPicPr>
          <p:cNvPr id="470" name="Google Shape;314;p50" descr="Google Shape;314;p50"/>
          <p:cNvPicPr>
            <a:picLocks noChangeAspect="1"/>
          </p:cNvPicPr>
          <p:nvPr/>
        </p:nvPicPr>
        <p:blipFill>
          <a:blip r:embed="rId3">
            <a:extLst/>
          </a:blip>
          <a:stretch>
            <a:fillRect/>
          </a:stretch>
        </p:blipFill>
        <p:spPr>
          <a:xfrm>
            <a:off x="9039941" y="4001294"/>
            <a:ext cx="2590801" cy="2120901"/>
          </a:xfrm>
          <a:prstGeom prst="rect">
            <a:avLst/>
          </a:prstGeom>
          <a:ln w="12700">
            <a:miter lim="400000"/>
          </a:ln>
        </p:spPr>
      </p:pic>
      <p:sp>
        <p:nvSpPr>
          <p:cNvPr id="471"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2_Title and Content">
    <p:bg>
      <p:bgPr>
        <a:solidFill>
          <a:srgbClr val="FFFFFF"/>
        </a:solidFill>
      </p:bgPr>
    </p:bg>
    <p:spTree>
      <p:nvGrpSpPr>
        <p:cNvPr id="1" name=""/>
        <p:cNvGrpSpPr/>
        <p:nvPr/>
      </p:nvGrpSpPr>
      <p:grpSpPr>
        <a:xfrm>
          <a:off x="0" y="0"/>
          <a:ext cx="0" cy="0"/>
          <a:chOff x="0" y="0"/>
          <a:chExt cx="0" cy="0"/>
        </a:xfrm>
      </p:grpSpPr>
      <p:pic>
        <p:nvPicPr>
          <p:cNvPr id="478"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479" name="Title Text"/>
          <p:cNvSpPr txBox="1"/>
          <p:nvPr>
            <p:ph type="title"/>
          </p:nvPr>
        </p:nvSpPr>
        <p:spPr>
          <a:xfrm>
            <a:off x="838200" y="365125"/>
            <a:ext cx="10515600" cy="1325563"/>
          </a:xfrm>
          <a:prstGeom prst="rect">
            <a:avLst/>
          </a:prstGeom>
        </p:spPr>
        <p:txBody>
          <a:bodyPr/>
          <a:lstStyle>
            <a:lvl1pPr>
              <a:defRPr>
                <a:solidFill>
                  <a:srgbClr val="4826C0"/>
                </a:solidFill>
              </a:defRPr>
            </a:lvl1pPr>
          </a:lstStyle>
          <a:p>
            <a:pPr/>
            <a:r>
              <a:t>Title Text</a:t>
            </a:r>
          </a:p>
        </p:txBody>
      </p:sp>
      <p:sp>
        <p:nvSpPr>
          <p:cNvPr id="480" name="Body Level One…"/>
          <p:cNvSpPr txBox="1"/>
          <p:nvPr>
            <p:ph type="body" idx="1"/>
          </p:nvPr>
        </p:nvSpPr>
        <p:spPr>
          <a:xfrm>
            <a:off x="838200" y="1825625"/>
            <a:ext cx="8001000" cy="4351338"/>
          </a:xfrm>
          <a:prstGeom prst="rect">
            <a:avLst/>
          </a:prstGeom>
        </p:spPr>
        <p:txBody>
          <a:bodyPr/>
          <a:lstStyle>
            <a:lvl1pPr>
              <a:buClr>
                <a:srgbClr val="333333"/>
              </a:buClr>
              <a:defRPr>
                <a:solidFill>
                  <a:srgbClr val="333333"/>
                </a:solidFill>
              </a:defRPr>
            </a:lvl1pPr>
            <a:lvl2pPr>
              <a:buClr>
                <a:srgbClr val="333333"/>
              </a:buClr>
              <a:defRPr>
                <a:solidFill>
                  <a:srgbClr val="333333"/>
                </a:solidFill>
              </a:defRPr>
            </a:lvl2pPr>
            <a:lvl3pPr>
              <a:buClr>
                <a:srgbClr val="333333"/>
              </a:buClr>
              <a:defRPr>
                <a:solidFill>
                  <a:srgbClr val="333333"/>
                </a:solidFill>
              </a:defRPr>
            </a:lvl3pPr>
            <a:lvl4pPr>
              <a:buClr>
                <a:srgbClr val="333333"/>
              </a:buClr>
              <a:defRPr>
                <a:solidFill>
                  <a:srgbClr val="333333"/>
                </a:solidFill>
              </a:defRPr>
            </a:lvl4pPr>
            <a:lvl5pPr>
              <a:buClr>
                <a:srgbClr val="333333"/>
              </a:buClr>
              <a:defRPr>
                <a:solidFill>
                  <a:srgbClr val="333333"/>
                </a:solidFill>
              </a:defRPr>
            </a:lvl5pPr>
          </a:lstStyle>
          <a:p>
            <a:pPr/>
            <a:r>
              <a:t>Body Level One</a:t>
            </a:r>
          </a:p>
          <a:p>
            <a:pPr lvl="1"/>
            <a:r>
              <a:t>Body Level Two</a:t>
            </a:r>
          </a:p>
          <a:p>
            <a:pPr lvl="2"/>
            <a:r>
              <a:t>Body Level Three</a:t>
            </a:r>
          </a:p>
          <a:p>
            <a:pPr lvl="3"/>
            <a:r>
              <a:t>Body Level Four</a:t>
            </a:r>
          </a:p>
          <a:p>
            <a:pPr lvl="4"/>
            <a:r>
              <a:t>Body Level Five</a:t>
            </a:r>
          </a:p>
        </p:txBody>
      </p:sp>
      <p:pic>
        <p:nvPicPr>
          <p:cNvPr id="481" name="Google Shape;321;p51" descr="Google Shape;321;p51"/>
          <p:cNvPicPr>
            <a:picLocks noChangeAspect="1"/>
          </p:cNvPicPr>
          <p:nvPr/>
        </p:nvPicPr>
        <p:blipFill>
          <a:blip r:embed="rId3">
            <a:extLst/>
          </a:blip>
          <a:stretch>
            <a:fillRect/>
          </a:stretch>
        </p:blipFill>
        <p:spPr>
          <a:xfrm>
            <a:off x="9134432" y="3659901"/>
            <a:ext cx="2476501" cy="2438401"/>
          </a:xfrm>
          <a:prstGeom prst="rect">
            <a:avLst/>
          </a:prstGeom>
          <a:ln w="12700">
            <a:miter lim="400000"/>
          </a:ln>
        </p:spPr>
      </p:pic>
      <p:sp>
        <p:nvSpPr>
          <p:cNvPr id="482"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3_Title and Content">
    <p:bg>
      <p:bgPr>
        <a:solidFill>
          <a:srgbClr val="FFFFFF"/>
        </a:solidFill>
      </p:bgPr>
    </p:bg>
    <p:spTree>
      <p:nvGrpSpPr>
        <p:cNvPr id="1" name=""/>
        <p:cNvGrpSpPr/>
        <p:nvPr/>
      </p:nvGrpSpPr>
      <p:grpSpPr>
        <a:xfrm>
          <a:off x="0" y="0"/>
          <a:ext cx="0" cy="0"/>
          <a:chOff x="0" y="0"/>
          <a:chExt cx="0" cy="0"/>
        </a:xfrm>
      </p:grpSpPr>
      <p:pic>
        <p:nvPicPr>
          <p:cNvPr id="489"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490" name="Title Text"/>
          <p:cNvSpPr txBox="1"/>
          <p:nvPr>
            <p:ph type="title"/>
          </p:nvPr>
        </p:nvSpPr>
        <p:spPr>
          <a:xfrm>
            <a:off x="838200" y="365125"/>
            <a:ext cx="10515600" cy="1325563"/>
          </a:xfrm>
          <a:prstGeom prst="rect">
            <a:avLst/>
          </a:prstGeom>
        </p:spPr>
        <p:txBody>
          <a:bodyPr/>
          <a:lstStyle>
            <a:lvl1pPr>
              <a:defRPr>
                <a:solidFill>
                  <a:srgbClr val="4826C0"/>
                </a:solidFill>
              </a:defRPr>
            </a:lvl1pPr>
          </a:lstStyle>
          <a:p>
            <a:pPr/>
            <a:r>
              <a:t>Title Text</a:t>
            </a:r>
          </a:p>
        </p:txBody>
      </p:sp>
      <p:sp>
        <p:nvSpPr>
          <p:cNvPr id="491" name="Body Level One…"/>
          <p:cNvSpPr txBox="1"/>
          <p:nvPr>
            <p:ph type="body" idx="1"/>
          </p:nvPr>
        </p:nvSpPr>
        <p:spPr>
          <a:xfrm>
            <a:off x="838200" y="1825625"/>
            <a:ext cx="8001000" cy="4351338"/>
          </a:xfrm>
          <a:prstGeom prst="rect">
            <a:avLst/>
          </a:prstGeom>
        </p:spPr>
        <p:txBody>
          <a:bodyPr/>
          <a:lstStyle>
            <a:lvl1pPr>
              <a:buClr>
                <a:srgbClr val="333333"/>
              </a:buClr>
              <a:defRPr>
                <a:solidFill>
                  <a:srgbClr val="333333"/>
                </a:solidFill>
              </a:defRPr>
            </a:lvl1pPr>
            <a:lvl2pPr>
              <a:buClr>
                <a:srgbClr val="333333"/>
              </a:buClr>
              <a:defRPr>
                <a:solidFill>
                  <a:srgbClr val="333333"/>
                </a:solidFill>
              </a:defRPr>
            </a:lvl2pPr>
            <a:lvl3pPr>
              <a:buClr>
                <a:srgbClr val="333333"/>
              </a:buClr>
              <a:defRPr>
                <a:solidFill>
                  <a:srgbClr val="333333"/>
                </a:solidFill>
              </a:defRPr>
            </a:lvl3pPr>
            <a:lvl4pPr>
              <a:buClr>
                <a:srgbClr val="333333"/>
              </a:buClr>
              <a:defRPr>
                <a:solidFill>
                  <a:srgbClr val="333333"/>
                </a:solidFill>
              </a:defRPr>
            </a:lvl4pPr>
            <a:lvl5pPr>
              <a:buClr>
                <a:srgbClr val="333333"/>
              </a:buClr>
              <a:defRPr>
                <a:solidFill>
                  <a:srgbClr val="333333"/>
                </a:solidFill>
              </a:defRPr>
            </a:lvl5pPr>
          </a:lstStyle>
          <a:p>
            <a:pPr/>
            <a:r>
              <a:t>Body Level One</a:t>
            </a:r>
          </a:p>
          <a:p>
            <a:pPr lvl="1"/>
            <a:r>
              <a:t>Body Level Two</a:t>
            </a:r>
          </a:p>
          <a:p>
            <a:pPr lvl="2"/>
            <a:r>
              <a:t>Body Level Three</a:t>
            </a:r>
          </a:p>
          <a:p>
            <a:pPr lvl="3"/>
            <a:r>
              <a:t>Body Level Four</a:t>
            </a:r>
          </a:p>
          <a:p>
            <a:pPr lvl="4"/>
            <a:r>
              <a:t>Body Level Five</a:t>
            </a:r>
          </a:p>
        </p:txBody>
      </p:sp>
      <p:pic>
        <p:nvPicPr>
          <p:cNvPr id="492" name="Google Shape;328;p52" descr="Google Shape;328;p52"/>
          <p:cNvPicPr>
            <a:picLocks noChangeAspect="1"/>
          </p:cNvPicPr>
          <p:nvPr/>
        </p:nvPicPr>
        <p:blipFill>
          <a:blip r:embed="rId3">
            <a:extLst/>
          </a:blip>
          <a:stretch>
            <a:fillRect/>
          </a:stretch>
        </p:blipFill>
        <p:spPr>
          <a:xfrm>
            <a:off x="9127474" y="3635711"/>
            <a:ext cx="2370081" cy="2541253"/>
          </a:xfrm>
          <a:prstGeom prst="rect">
            <a:avLst/>
          </a:prstGeom>
          <a:ln w="12700">
            <a:miter lim="400000"/>
          </a:ln>
        </p:spPr>
      </p:pic>
      <p:sp>
        <p:nvSpPr>
          <p:cNvPr id="493"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5_Title and Content">
    <p:bg>
      <p:bgPr>
        <a:solidFill>
          <a:srgbClr val="FFFFFF"/>
        </a:solidFill>
      </p:bgPr>
    </p:bg>
    <p:spTree>
      <p:nvGrpSpPr>
        <p:cNvPr id="1" name=""/>
        <p:cNvGrpSpPr/>
        <p:nvPr/>
      </p:nvGrpSpPr>
      <p:grpSpPr>
        <a:xfrm>
          <a:off x="0" y="0"/>
          <a:ext cx="0" cy="0"/>
          <a:chOff x="0" y="0"/>
          <a:chExt cx="0" cy="0"/>
        </a:xfrm>
      </p:grpSpPr>
      <p:pic>
        <p:nvPicPr>
          <p:cNvPr id="500"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501" name="Title Text"/>
          <p:cNvSpPr txBox="1"/>
          <p:nvPr>
            <p:ph type="title"/>
          </p:nvPr>
        </p:nvSpPr>
        <p:spPr>
          <a:xfrm>
            <a:off x="838200" y="365125"/>
            <a:ext cx="10515600" cy="1325563"/>
          </a:xfrm>
          <a:prstGeom prst="rect">
            <a:avLst/>
          </a:prstGeom>
        </p:spPr>
        <p:txBody>
          <a:bodyPr/>
          <a:lstStyle>
            <a:lvl1pPr>
              <a:defRPr>
                <a:solidFill>
                  <a:srgbClr val="4826C0"/>
                </a:solidFill>
              </a:defRPr>
            </a:lvl1pPr>
          </a:lstStyle>
          <a:p>
            <a:pPr/>
            <a:r>
              <a:t>Title Text</a:t>
            </a:r>
          </a:p>
        </p:txBody>
      </p:sp>
      <p:sp>
        <p:nvSpPr>
          <p:cNvPr id="502" name="Body Level One…"/>
          <p:cNvSpPr txBox="1"/>
          <p:nvPr>
            <p:ph type="body" idx="1"/>
          </p:nvPr>
        </p:nvSpPr>
        <p:spPr>
          <a:xfrm>
            <a:off x="838200" y="1825625"/>
            <a:ext cx="8001000" cy="4351338"/>
          </a:xfrm>
          <a:prstGeom prst="rect">
            <a:avLst/>
          </a:prstGeom>
        </p:spPr>
        <p:txBody>
          <a:bodyPr/>
          <a:lstStyle>
            <a:lvl1pPr>
              <a:buClr>
                <a:srgbClr val="333333"/>
              </a:buClr>
              <a:defRPr>
                <a:solidFill>
                  <a:srgbClr val="333333"/>
                </a:solidFill>
              </a:defRPr>
            </a:lvl1pPr>
            <a:lvl2pPr>
              <a:buClr>
                <a:srgbClr val="333333"/>
              </a:buClr>
              <a:defRPr>
                <a:solidFill>
                  <a:srgbClr val="333333"/>
                </a:solidFill>
              </a:defRPr>
            </a:lvl2pPr>
            <a:lvl3pPr>
              <a:buClr>
                <a:srgbClr val="333333"/>
              </a:buClr>
              <a:defRPr>
                <a:solidFill>
                  <a:srgbClr val="333333"/>
                </a:solidFill>
              </a:defRPr>
            </a:lvl3pPr>
            <a:lvl4pPr>
              <a:buClr>
                <a:srgbClr val="333333"/>
              </a:buClr>
              <a:defRPr>
                <a:solidFill>
                  <a:srgbClr val="333333"/>
                </a:solidFill>
              </a:defRPr>
            </a:lvl4pPr>
            <a:lvl5pPr>
              <a:buClr>
                <a:srgbClr val="333333"/>
              </a:buClr>
              <a:defRPr>
                <a:solidFill>
                  <a:srgbClr val="333333"/>
                </a:solidFill>
              </a:defRPr>
            </a:lvl5pPr>
          </a:lstStyle>
          <a:p>
            <a:pPr/>
            <a:r>
              <a:t>Body Level One</a:t>
            </a:r>
          </a:p>
          <a:p>
            <a:pPr lvl="1"/>
            <a:r>
              <a:t>Body Level Two</a:t>
            </a:r>
          </a:p>
          <a:p>
            <a:pPr lvl="2"/>
            <a:r>
              <a:t>Body Level Three</a:t>
            </a:r>
          </a:p>
          <a:p>
            <a:pPr lvl="3"/>
            <a:r>
              <a:t>Body Level Four</a:t>
            </a:r>
          </a:p>
          <a:p>
            <a:pPr lvl="4"/>
            <a:r>
              <a:t>Body Level Five</a:t>
            </a:r>
          </a:p>
        </p:txBody>
      </p:sp>
      <p:pic>
        <p:nvPicPr>
          <p:cNvPr id="503" name="Google Shape;335;p53" descr="Google Shape;335;p53"/>
          <p:cNvPicPr>
            <a:picLocks noChangeAspect="1"/>
          </p:cNvPicPr>
          <p:nvPr/>
        </p:nvPicPr>
        <p:blipFill>
          <a:blip r:embed="rId3">
            <a:extLst/>
          </a:blip>
          <a:stretch>
            <a:fillRect/>
          </a:stretch>
        </p:blipFill>
        <p:spPr>
          <a:xfrm>
            <a:off x="8965558" y="3834586"/>
            <a:ext cx="2532000" cy="1875935"/>
          </a:xfrm>
          <a:prstGeom prst="rect">
            <a:avLst/>
          </a:prstGeom>
          <a:ln w="12700">
            <a:miter lim="400000"/>
          </a:ln>
        </p:spPr>
      </p:pic>
      <p:sp>
        <p:nvSpPr>
          <p:cNvPr id="504"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6_Title and Content">
    <p:bg>
      <p:bgPr>
        <a:solidFill>
          <a:srgbClr val="FFFFFF"/>
        </a:solidFill>
      </p:bgPr>
    </p:bg>
    <p:spTree>
      <p:nvGrpSpPr>
        <p:cNvPr id="1" name=""/>
        <p:cNvGrpSpPr/>
        <p:nvPr/>
      </p:nvGrpSpPr>
      <p:grpSpPr>
        <a:xfrm>
          <a:off x="0" y="0"/>
          <a:ext cx="0" cy="0"/>
          <a:chOff x="0" y="0"/>
          <a:chExt cx="0" cy="0"/>
        </a:xfrm>
      </p:grpSpPr>
      <p:pic>
        <p:nvPicPr>
          <p:cNvPr id="511"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512" name="Title Text"/>
          <p:cNvSpPr txBox="1"/>
          <p:nvPr>
            <p:ph type="title"/>
          </p:nvPr>
        </p:nvSpPr>
        <p:spPr>
          <a:xfrm>
            <a:off x="838200" y="365125"/>
            <a:ext cx="10515600" cy="1325563"/>
          </a:xfrm>
          <a:prstGeom prst="rect">
            <a:avLst/>
          </a:prstGeom>
        </p:spPr>
        <p:txBody>
          <a:bodyPr/>
          <a:lstStyle>
            <a:lvl1pPr>
              <a:defRPr>
                <a:solidFill>
                  <a:srgbClr val="4826C0"/>
                </a:solidFill>
              </a:defRPr>
            </a:lvl1pPr>
          </a:lstStyle>
          <a:p>
            <a:pPr/>
            <a:r>
              <a:t>Title Text</a:t>
            </a:r>
          </a:p>
        </p:txBody>
      </p:sp>
      <p:sp>
        <p:nvSpPr>
          <p:cNvPr id="513" name="Body Level One…"/>
          <p:cNvSpPr txBox="1"/>
          <p:nvPr>
            <p:ph type="body" idx="1"/>
          </p:nvPr>
        </p:nvSpPr>
        <p:spPr>
          <a:xfrm>
            <a:off x="838200" y="1825625"/>
            <a:ext cx="8001000" cy="4351338"/>
          </a:xfrm>
          <a:prstGeom prst="rect">
            <a:avLst/>
          </a:prstGeom>
        </p:spPr>
        <p:txBody>
          <a:bodyPr/>
          <a:lstStyle>
            <a:lvl1pPr>
              <a:buClr>
                <a:srgbClr val="333333"/>
              </a:buClr>
              <a:defRPr>
                <a:solidFill>
                  <a:srgbClr val="333333"/>
                </a:solidFill>
              </a:defRPr>
            </a:lvl1pPr>
            <a:lvl2pPr>
              <a:buClr>
                <a:srgbClr val="333333"/>
              </a:buClr>
              <a:defRPr>
                <a:solidFill>
                  <a:srgbClr val="333333"/>
                </a:solidFill>
              </a:defRPr>
            </a:lvl2pPr>
            <a:lvl3pPr>
              <a:buClr>
                <a:srgbClr val="333333"/>
              </a:buClr>
              <a:defRPr>
                <a:solidFill>
                  <a:srgbClr val="333333"/>
                </a:solidFill>
              </a:defRPr>
            </a:lvl3pPr>
            <a:lvl4pPr>
              <a:buClr>
                <a:srgbClr val="333333"/>
              </a:buClr>
              <a:defRPr>
                <a:solidFill>
                  <a:srgbClr val="333333"/>
                </a:solidFill>
              </a:defRPr>
            </a:lvl4pPr>
            <a:lvl5pPr>
              <a:buClr>
                <a:srgbClr val="333333"/>
              </a:buClr>
              <a:defRPr>
                <a:solidFill>
                  <a:srgbClr val="333333"/>
                </a:solidFill>
              </a:defRPr>
            </a:lvl5pPr>
          </a:lstStyle>
          <a:p>
            <a:pPr/>
            <a:r>
              <a:t>Body Level One</a:t>
            </a:r>
          </a:p>
          <a:p>
            <a:pPr lvl="1"/>
            <a:r>
              <a:t>Body Level Two</a:t>
            </a:r>
          </a:p>
          <a:p>
            <a:pPr lvl="2"/>
            <a:r>
              <a:t>Body Level Three</a:t>
            </a:r>
          </a:p>
          <a:p>
            <a:pPr lvl="3"/>
            <a:r>
              <a:t>Body Level Four</a:t>
            </a:r>
          </a:p>
          <a:p>
            <a:pPr lvl="4"/>
            <a:r>
              <a:t>Body Level Five</a:t>
            </a:r>
          </a:p>
        </p:txBody>
      </p:sp>
      <p:pic>
        <p:nvPicPr>
          <p:cNvPr id="514" name="Google Shape;342;p54" descr="Google Shape;342;p54"/>
          <p:cNvPicPr>
            <a:picLocks noChangeAspect="1"/>
          </p:cNvPicPr>
          <p:nvPr/>
        </p:nvPicPr>
        <p:blipFill>
          <a:blip r:embed="rId3">
            <a:extLst/>
          </a:blip>
          <a:stretch>
            <a:fillRect/>
          </a:stretch>
        </p:blipFill>
        <p:spPr>
          <a:xfrm>
            <a:off x="9430871" y="3429001"/>
            <a:ext cx="2404234" cy="2518228"/>
          </a:xfrm>
          <a:prstGeom prst="rect">
            <a:avLst/>
          </a:prstGeom>
          <a:ln w="12700">
            <a:miter lim="400000"/>
          </a:ln>
        </p:spPr>
      </p:pic>
      <p:sp>
        <p:nvSpPr>
          <p:cNvPr id="515"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7_Title and Content">
    <p:bg>
      <p:bgPr>
        <a:solidFill>
          <a:srgbClr val="FFFFFF"/>
        </a:solidFill>
      </p:bgPr>
    </p:bg>
    <p:spTree>
      <p:nvGrpSpPr>
        <p:cNvPr id="1" name=""/>
        <p:cNvGrpSpPr/>
        <p:nvPr/>
      </p:nvGrpSpPr>
      <p:grpSpPr>
        <a:xfrm>
          <a:off x="0" y="0"/>
          <a:ext cx="0" cy="0"/>
          <a:chOff x="0" y="0"/>
          <a:chExt cx="0" cy="0"/>
        </a:xfrm>
      </p:grpSpPr>
      <p:pic>
        <p:nvPicPr>
          <p:cNvPr id="522"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523" name="Title Text"/>
          <p:cNvSpPr txBox="1"/>
          <p:nvPr>
            <p:ph type="title"/>
          </p:nvPr>
        </p:nvSpPr>
        <p:spPr>
          <a:xfrm>
            <a:off x="838200" y="365125"/>
            <a:ext cx="10515600" cy="1325563"/>
          </a:xfrm>
          <a:prstGeom prst="rect">
            <a:avLst/>
          </a:prstGeom>
        </p:spPr>
        <p:txBody>
          <a:bodyPr/>
          <a:lstStyle>
            <a:lvl1pPr>
              <a:defRPr>
                <a:solidFill>
                  <a:srgbClr val="4826C0"/>
                </a:solidFill>
              </a:defRPr>
            </a:lvl1pPr>
          </a:lstStyle>
          <a:p>
            <a:pPr/>
            <a:r>
              <a:t>Title Text</a:t>
            </a:r>
          </a:p>
        </p:txBody>
      </p:sp>
      <p:sp>
        <p:nvSpPr>
          <p:cNvPr id="524" name="Body Level One…"/>
          <p:cNvSpPr txBox="1"/>
          <p:nvPr>
            <p:ph type="body" idx="1"/>
          </p:nvPr>
        </p:nvSpPr>
        <p:spPr>
          <a:xfrm>
            <a:off x="838200" y="1825625"/>
            <a:ext cx="8001000" cy="4351338"/>
          </a:xfrm>
          <a:prstGeom prst="rect">
            <a:avLst/>
          </a:prstGeom>
        </p:spPr>
        <p:txBody>
          <a:bodyPr/>
          <a:lstStyle>
            <a:lvl1pPr>
              <a:buClr>
                <a:srgbClr val="333333"/>
              </a:buClr>
              <a:defRPr>
                <a:solidFill>
                  <a:srgbClr val="333333"/>
                </a:solidFill>
              </a:defRPr>
            </a:lvl1pPr>
            <a:lvl2pPr>
              <a:buClr>
                <a:srgbClr val="333333"/>
              </a:buClr>
              <a:defRPr>
                <a:solidFill>
                  <a:srgbClr val="333333"/>
                </a:solidFill>
              </a:defRPr>
            </a:lvl2pPr>
            <a:lvl3pPr>
              <a:buClr>
                <a:srgbClr val="333333"/>
              </a:buClr>
              <a:defRPr>
                <a:solidFill>
                  <a:srgbClr val="333333"/>
                </a:solidFill>
              </a:defRPr>
            </a:lvl3pPr>
            <a:lvl4pPr>
              <a:buClr>
                <a:srgbClr val="333333"/>
              </a:buClr>
              <a:defRPr>
                <a:solidFill>
                  <a:srgbClr val="333333"/>
                </a:solidFill>
              </a:defRPr>
            </a:lvl4pPr>
            <a:lvl5pPr>
              <a:buClr>
                <a:srgbClr val="333333"/>
              </a:buClr>
              <a:defRPr>
                <a:solidFill>
                  <a:srgbClr val="333333"/>
                </a:solidFill>
              </a:defRPr>
            </a:lvl5pPr>
          </a:lstStyle>
          <a:p>
            <a:pPr/>
            <a:r>
              <a:t>Body Level One</a:t>
            </a:r>
          </a:p>
          <a:p>
            <a:pPr lvl="1"/>
            <a:r>
              <a:t>Body Level Two</a:t>
            </a:r>
          </a:p>
          <a:p>
            <a:pPr lvl="2"/>
            <a:r>
              <a:t>Body Level Three</a:t>
            </a:r>
          </a:p>
          <a:p>
            <a:pPr lvl="3"/>
            <a:r>
              <a:t>Body Level Four</a:t>
            </a:r>
          </a:p>
          <a:p>
            <a:pPr lvl="4"/>
            <a:r>
              <a:t>Body Level Five</a:t>
            </a:r>
          </a:p>
        </p:txBody>
      </p:sp>
      <p:pic>
        <p:nvPicPr>
          <p:cNvPr id="525" name="Google Shape;349;p55" descr="Google Shape;349;p55"/>
          <p:cNvPicPr>
            <a:picLocks noChangeAspect="1"/>
          </p:cNvPicPr>
          <p:nvPr/>
        </p:nvPicPr>
        <p:blipFill>
          <a:blip r:embed="rId3">
            <a:extLst/>
          </a:blip>
          <a:stretch>
            <a:fillRect/>
          </a:stretch>
        </p:blipFill>
        <p:spPr>
          <a:xfrm>
            <a:off x="9376106" y="3428998"/>
            <a:ext cx="2062549" cy="2518229"/>
          </a:xfrm>
          <a:prstGeom prst="rect">
            <a:avLst/>
          </a:prstGeom>
          <a:ln w="12700">
            <a:miter lim="400000"/>
          </a:ln>
        </p:spPr>
      </p:pic>
      <p:sp>
        <p:nvSpPr>
          <p:cNvPr id="526"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8_Title and Content">
    <p:bg>
      <p:bgPr>
        <a:solidFill>
          <a:srgbClr val="FFFFFF"/>
        </a:solidFill>
      </p:bgPr>
    </p:bg>
    <p:spTree>
      <p:nvGrpSpPr>
        <p:cNvPr id="1" name=""/>
        <p:cNvGrpSpPr/>
        <p:nvPr/>
      </p:nvGrpSpPr>
      <p:grpSpPr>
        <a:xfrm>
          <a:off x="0" y="0"/>
          <a:ext cx="0" cy="0"/>
          <a:chOff x="0" y="0"/>
          <a:chExt cx="0" cy="0"/>
        </a:xfrm>
      </p:grpSpPr>
      <p:pic>
        <p:nvPicPr>
          <p:cNvPr id="533"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534" name="Title Text"/>
          <p:cNvSpPr txBox="1"/>
          <p:nvPr>
            <p:ph type="title"/>
          </p:nvPr>
        </p:nvSpPr>
        <p:spPr>
          <a:xfrm>
            <a:off x="838200" y="365125"/>
            <a:ext cx="10515600" cy="1325563"/>
          </a:xfrm>
          <a:prstGeom prst="rect">
            <a:avLst/>
          </a:prstGeom>
        </p:spPr>
        <p:txBody>
          <a:bodyPr/>
          <a:lstStyle>
            <a:lvl1pPr>
              <a:defRPr>
                <a:solidFill>
                  <a:srgbClr val="4826C0"/>
                </a:solidFill>
              </a:defRPr>
            </a:lvl1pPr>
          </a:lstStyle>
          <a:p>
            <a:pPr/>
            <a:r>
              <a:t>Title Text</a:t>
            </a:r>
          </a:p>
        </p:txBody>
      </p:sp>
      <p:sp>
        <p:nvSpPr>
          <p:cNvPr id="535" name="Body Level One…"/>
          <p:cNvSpPr txBox="1"/>
          <p:nvPr>
            <p:ph type="body" idx="1"/>
          </p:nvPr>
        </p:nvSpPr>
        <p:spPr>
          <a:xfrm>
            <a:off x="838200" y="1825625"/>
            <a:ext cx="8001000" cy="4351338"/>
          </a:xfrm>
          <a:prstGeom prst="rect">
            <a:avLst/>
          </a:prstGeom>
        </p:spPr>
        <p:txBody>
          <a:bodyPr/>
          <a:lstStyle>
            <a:lvl1pPr>
              <a:buClr>
                <a:srgbClr val="333333"/>
              </a:buClr>
              <a:defRPr>
                <a:solidFill>
                  <a:srgbClr val="333333"/>
                </a:solidFill>
              </a:defRPr>
            </a:lvl1pPr>
            <a:lvl2pPr>
              <a:buClr>
                <a:srgbClr val="333333"/>
              </a:buClr>
              <a:defRPr>
                <a:solidFill>
                  <a:srgbClr val="333333"/>
                </a:solidFill>
              </a:defRPr>
            </a:lvl2pPr>
            <a:lvl3pPr>
              <a:buClr>
                <a:srgbClr val="333333"/>
              </a:buClr>
              <a:defRPr>
                <a:solidFill>
                  <a:srgbClr val="333333"/>
                </a:solidFill>
              </a:defRPr>
            </a:lvl3pPr>
            <a:lvl4pPr>
              <a:buClr>
                <a:srgbClr val="333333"/>
              </a:buClr>
              <a:defRPr>
                <a:solidFill>
                  <a:srgbClr val="333333"/>
                </a:solidFill>
              </a:defRPr>
            </a:lvl4pPr>
            <a:lvl5pPr>
              <a:buClr>
                <a:srgbClr val="333333"/>
              </a:buClr>
              <a:defRPr>
                <a:solidFill>
                  <a:srgbClr val="333333"/>
                </a:solidFill>
              </a:defRPr>
            </a:lvl5pPr>
          </a:lstStyle>
          <a:p>
            <a:pPr/>
            <a:r>
              <a:t>Body Level One</a:t>
            </a:r>
          </a:p>
          <a:p>
            <a:pPr lvl="1"/>
            <a:r>
              <a:t>Body Level Two</a:t>
            </a:r>
          </a:p>
          <a:p>
            <a:pPr lvl="2"/>
            <a:r>
              <a:t>Body Level Three</a:t>
            </a:r>
          </a:p>
          <a:p>
            <a:pPr lvl="3"/>
            <a:r>
              <a:t>Body Level Four</a:t>
            </a:r>
          </a:p>
          <a:p>
            <a:pPr lvl="4"/>
            <a:r>
              <a:t>Body Level Five</a:t>
            </a:r>
          </a:p>
        </p:txBody>
      </p:sp>
      <p:pic>
        <p:nvPicPr>
          <p:cNvPr id="536" name="Google Shape;356;p56" descr="Google Shape;356;p56"/>
          <p:cNvPicPr>
            <a:picLocks noChangeAspect="1"/>
          </p:cNvPicPr>
          <p:nvPr/>
        </p:nvPicPr>
        <p:blipFill>
          <a:blip r:embed="rId3">
            <a:extLst/>
          </a:blip>
          <a:stretch>
            <a:fillRect/>
          </a:stretch>
        </p:blipFill>
        <p:spPr>
          <a:xfrm>
            <a:off x="9245573" y="3731257"/>
            <a:ext cx="2552701" cy="2260601"/>
          </a:xfrm>
          <a:prstGeom prst="rect">
            <a:avLst/>
          </a:prstGeom>
          <a:ln w="12700">
            <a:miter lim="400000"/>
          </a:ln>
        </p:spPr>
      </p:pic>
      <p:sp>
        <p:nvSpPr>
          <p:cNvPr id="537"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9_Title and Content">
    <p:bg>
      <p:bgPr>
        <a:solidFill>
          <a:srgbClr val="FFFFFF"/>
        </a:solidFill>
      </p:bgPr>
    </p:bg>
    <p:spTree>
      <p:nvGrpSpPr>
        <p:cNvPr id="1" name=""/>
        <p:cNvGrpSpPr/>
        <p:nvPr/>
      </p:nvGrpSpPr>
      <p:grpSpPr>
        <a:xfrm>
          <a:off x="0" y="0"/>
          <a:ext cx="0" cy="0"/>
          <a:chOff x="0" y="0"/>
          <a:chExt cx="0" cy="0"/>
        </a:xfrm>
      </p:grpSpPr>
      <p:pic>
        <p:nvPicPr>
          <p:cNvPr id="544"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545" name="Title Text"/>
          <p:cNvSpPr txBox="1"/>
          <p:nvPr>
            <p:ph type="title"/>
          </p:nvPr>
        </p:nvSpPr>
        <p:spPr>
          <a:xfrm>
            <a:off x="838200" y="365125"/>
            <a:ext cx="10515600" cy="1325563"/>
          </a:xfrm>
          <a:prstGeom prst="rect">
            <a:avLst/>
          </a:prstGeom>
        </p:spPr>
        <p:txBody>
          <a:bodyPr/>
          <a:lstStyle>
            <a:lvl1pPr>
              <a:defRPr>
                <a:solidFill>
                  <a:srgbClr val="4826C0"/>
                </a:solidFill>
              </a:defRPr>
            </a:lvl1pPr>
          </a:lstStyle>
          <a:p>
            <a:pPr/>
            <a:r>
              <a:t>Title Text</a:t>
            </a:r>
          </a:p>
        </p:txBody>
      </p:sp>
      <p:sp>
        <p:nvSpPr>
          <p:cNvPr id="546" name="Body Level One…"/>
          <p:cNvSpPr txBox="1"/>
          <p:nvPr>
            <p:ph type="body" idx="1"/>
          </p:nvPr>
        </p:nvSpPr>
        <p:spPr>
          <a:xfrm>
            <a:off x="838200" y="1825625"/>
            <a:ext cx="8001000" cy="4351338"/>
          </a:xfrm>
          <a:prstGeom prst="rect">
            <a:avLst/>
          </a:prstGeom>
        </p:spPr>
        <p:txBody>
          <a:bodyPr/>
          <a:lstStyle>
            <a:lvl1pPr>
              <a:buClr>
                <a:srgbClr val="333333"/>
              </a:buClr>
              <a:defRPr>
                <a:solidFill>
                  <a:srgbClr val="333333"/>
                </a:solidFill>
              </a:defRPr>
            </a:lvl1pPr>
            <a:lvl2pPr>
              <a:buClr>
                <a:srgbClr val="333333"/>
              </a:buClr>
              <a:defRPr>
                <a:solidFill>
                  <a:srgbClr val="333333"/>
                </a:solidFill>
              </a:defRPr>
            </a:lvl2pPr>
            <a:lvl3pPr>
              <a:buClr>
                <a:srgbClr val="333333"/>
              </a:buClr>
              <a:defRPr>
                <a:solidFill>
                  <a:srgbClr val="333333"/>
                </a:solidFill>
              </a:defRPr>
            </a:lvl3pPr>
            <a:lvl4pPr>
              <a:buClr>
                <a:srgbClr val="333333"/>
              </a:buClr>
              <a:defRPr>
                <a:solidFill>
                  <a:srgbClr val="333333"/>
                </a:solidFill>
              </a:defRPr>
            </a:lvl4pPr>
            <a:lvl5pPr>
              <a:buClr>
                <a:srgbClr val="333333"/>
              </a:buClr>
              <a:defRPr>
                <a:solidFill>
                  <a:srgbClr val="333333"/>
                </a:solidFill>
              </a:defRPr>
            </a:lvl5pPr>
          </a:lstStyle>
          <a:p>
            <a:pPr/>
            <a:r>
              <a:t>Body Level One</a:t>
            </a:r>
          </a:p>
          <a:p>
            <a:pPr lvl="1"/>
            <a:r>
              <a:t>Body Level Two</a:t>
            </a:r>
          </a:p>
          <a:p>
            <a:pPr lvl="2"/>
            <a:r>
              <a:t>Body Level Three</a:t>
            </a:r>
          </a:p>
          <a:p>
            <a:pPr lvl="3"/>
            <a:r>
              <a:t>Body Level Four</a:t>
            </a:r>
          </a:p>
          <a:p>
            <a:pPr lvl="4"/>
            <a:r>
              <a:t>Body Level Five</a:t>
            </a:r>
          </a:p>
        </p:txBody>
      </p:sp>
      <p:pic>
        <p:nvPicPr>
          <p:cNvPr id="547" name="Google Shape;363;p57" descr="Google Shape;363;p57"/>
          <p:cNvPicPr>
            <a:picLocks noChangeAspect="1"/>
          </p:cNvPicPr>
          <p:nvPr/>
        </p:nvPicPr>
        <p:blipFill>
          <a:blip r:embed="rId3">
            <a:extLst/>
          </a:blip>
          <a:stretch>
            <a:fillRect/>
          </a:stretch>
        </p:blipFill>
        <p:spPr>
          <a:xfrm>
            <a:off x="9049709" y="3671420"/>
            <a:ext cx="2476501" cy="2235201"/>
          </a:xfrm>
          <a:prstGeom prst="rect">
            <a:avLst/>
          </a:prstGeom>
          <a:ln w="12700">
            <a:miter lim="400000"/>
          </a:ln>
        </p:spPr>
      </p:pic>
      <p:sp>
        <p:nvSpPr>
          <p:cNvPr id="548"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2_Title Slide">
    <p:spTree>
      <p:nvGrpSpPr>
        <p:cNvPr id="1" name=""/>
        <p:cNvGrpSpPr/>
        <p:nvPr/>
      </p:nvGrpSpPr>
      <p:grpSpPr>
        <a:xfrm>
          <a:off x="0" y="0"/>
          <a:ext cx="0" cy="0"/>
          <a:chOff x="0" y="0"/>
          <a:chExt cx="0" cy="0"/>
        </a:xfrm>
      </p:grpSpPr>
      <p:pic>
        <p:nvPicPr>
          <p:cNvPr id="59" name="Google Shape;50;p12" descr="Google Shape;50;p12"/>
          <p:cNvPicPr>
            <a:picLocks noChangeAspect="1"/>
          </p:cNvPicPr>
          <p:nvPr/>
        </p:nvPicPr>
        <p:blipFill>
          <a:blip r:embed="rId2">
            <a:extLst/>
          </a:blip>
          <a:stretch>
            <a:fillRect/>
          </a:stretch>
        </p:blipFill>
        <p:spPr>
          <a:xfrm>
            <a:off x="7693107" y="3543208"/>
            <a:ext cx="3660694" cy="2813144"/>
          </a:xfrm>
          <a:prstGeom prst="rect">
            <a:avLst/>
          </a:prstGeom>
          <a:ln w="12700">
            <a:miter lim="400000"/>
          </a:ln>
        </p:spPr>
      </p:pic>
      <p:sp>
        <p:nvSpPr>
          <p:cNvPr id="60" name="Google Shape;51;p12"/>
          <p:cNvSpPr txBox="1"/>
          <p:nvPr/>
        </p:nvSpPr>
        <p:spPr>
          <a:xfrm>
            <a:off x="883925" y="365124"/>
            <a:ext cx="10424150" cy="180433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normAutofit fontScale="100000" lnSpcReduction="0"/>
          </a:bodyPr>
          <a:lstStyle>
            <a:lvl1pPr>
              <a:lnSpc>
                <a:spcPct val="90000"/>
              </a:lnSpc>
              <a:defRPr sz="6000">
                <a:solidFill>
                  <a:srgbClr val="FFFFFF"/>
                </a:solidFill>
                <a:latin typeface="Quattrocento Sans"/>
                <a:ea typeface="Quattrocento Sans"/>
                <a:cs typeface="Quattrocento Sans"/>
                <a:sym typeface="Quattrocento Sans"/>
              </a:defRPr>
            </a:lvl1pPr>
          </a:lstStyle>
          <a:p>
            <a:pPr/>
            <a:r>
              <a:t>Questions?</a:t>
            </a:r>
          </a:p>
        </p:txBody>
      </p:sp>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0_Title and Content">
    <p:bg>
      <p:bgPr>
        <a:solidFill>
          <a:srgbClr val="FFFFFF"/>
        </a:solidFill>
      </p:bgPr>
    </p:bg>
    <p:spTree>
      <p:nvGrpSpPr>
        <p:cNvPr id="1" name=""/>
        <p:cNvGrpSpPr/>
        <p:nvPr/>
      </p:nvGrpSpPr>
      <p:grpSpPr>
        <a:xfrm>
          <a:off x="0" y="0"/>
          <a:ext cx="0" cy="0"/>
          <a:chOff x="0" y="0"/>
          <a:chExt cx="0" cy="0"/>
        </a:xfrm>
      </p:grpSpPr>
      <p:pic>
        <p:nvPicPr>
          <p:cNvPr id="555"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556" name="Title Text"/>
          <p:cNvSpPr txBox="1"/>
          <p:nvPr>
            <p:ph type="title"/>
          </p:nvPr>
        </p:nvSpPr>
        <p:spPr>
          <a:xfrm>
            <a:off x="838200" y="365125"/>
            <a:ext cx="10515600" cy="1325563"/>
          </a:xfrm>
          <a:prstGeom prst="rect">
            <a:avLst/>
          </a:prstGeom>
        </p:spPr>
        <p:txBody>
          <a:bodyPr/>
          <a:lstStyle>
            <a:lvl1pPr>
              <a:defRPr>
                <a:solidFill>
                  <a:srgbClr val="4826C0"/>
                </a:solidFill>
              </a:defRPr>
            </a:lvl1pPr>
          </a:lstStyle>
          <a:p>
            <a:pPr/>
            <a:r>
              <a:t>Title Text</a:t>
            </a:r>
          </a:p>
        </p:txBody>
      </p:sp>
      <p:sp>
        <p:nvSpPr>
          <p:cNvPr id="557" name="Body Level One…"/>
          <p:cNvSpPr txBox="1"/>
          <p:nvPr>
            <p:ph type="body" idx="1"/>
          </p:nvPr>
        </p:nvSpPr>
        <p:spPr>
          <a:xfrm>
            <a:off x="838200" y="1825625"/>
            <a:ext cx="8001000" cy="4351338"/>
          </a:xfrm>
          <a:prstGeom prst="rect">
            <a:avLst/>
          </a:prstGeom>
        </p:spPr>
        <p:txBody>
          <a:bodyPr/>
          <a:lstStyle>
            <a:lvl1pPr>
              <a:buClr>
                <a:srgbClr val="333333"/>
              </a:buClr>
              <a:defRPr>
                <a:solidFill>
                  <a:srgbClr val="333333"/>
                </a:solidFill>
              </a:defRPr>
            </a:lvl1pPr>
            <a:lvl2pPr>
              <a:buClr>
                <a:srgbClr val="333333"/>
              </a:buClr>
              <a:defRPr>
                <a:solidFill>
                  <a:srgbClr val="333333"/>
                </a:solidFill>
              </a:defRPr>
            </a:lvl2pPr>
            <a:lvl3pPr>
              <a:buClr>
                <a:srgbClr val="333333"/>
              </a:buClr>
              <a:defRPr>
                <a:solidFill>
                  <a:srgbClr val="333333"/>
                </a:solidFill>
              </a:defRPr>
            </a:lvl3pPr>
            <a:lvl4pPr>
              <a:buClr>
                <a:srgbClr val="333333"/>
              </a:buClr>
              <a:defRPr>
                <a:solidFill>
                  <a:srgbClr val="333333"/>
                </a:solidFill>
              </a:defRPr>
            </a:lvl4pPr>
            <a:lvl5pPr>
              <a:buClr>
                <a:srgbClr val="333333"/>
              </a:buClr>
              <a:defRPr>
                <a:solidFill>
                  <a:srgbClr val="333333"/>
                </a:solidFill>
              </a:defRPr>
            </a:lvl5pPr>
          </a:lstStyle>
          <a:p>
            <a:pPr/>
            <a:r>
              <a:t>Body Level One</a:t>
            </a:r>
          </a:p>
          <a:p>
            <a:pPr lvl="1"/>
            <a:r>
              <a:t>Body Level Two</a:t>
            </a:r>
          </a:p>
          <a:p>
            <a:pPr lvl="2"/>
            <a:r>
              <a:t>Body Level Three</a:t>
            </a:r>
          </a:p>
          <a:p>
            <a:pPr lvl="3"/>
            <a:r>
              <a:t>Body Level Four</a:t>
            </a:r>
          </a:p>
          <a:p>
            <a:pPr lvl="4"/>
            <a:r>
              <a:t>Body Level Five</a:t>
            </a:r>
          </a:p>
        </p:txBody>
      </p:sp>
      <p:pic>
        <p:nvPicPr>
          <p:cNvPr id="558" name="Google Shape;370;p58" descr="Google Shape;370;p58"/>
          <p:cNvPicPr>
            <a:picLocks noChangeAspect="1"/>
          </p:cNvPicPr>
          <p:nvPr/>
        </p:nvPicPr>
        <p:blipFill>
          <a:blip r:embed="rId3">
            <a:extLst/>
          </a:blip>
          <a:stretch>
            <a:fillRect/>
          </a:stretch>
        </p:blipFill>
        <p:spPr>
          <a:xfrm>
            <a:off x="9325740" y="3979862"/>
            <a:ext cx="1917701" cy="2197101"/>
          </a:xfrm>
          <a:prstGeom prst="rect">
            <a:avLst/>
          </a:prstGeom>
          <a:ln w="12700">
            <a:miter lim="400000"/>
          </a:ln>
        </p:spPr>
      </p:pic>
      <p:sp>
        <p:nvSpPr>
          <p:cNvPr id="559"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1_Title and Content">
    <p:bg>
      <p:bgPr>
        <a:solidFill>
          <a:srgbClr val="FFFFFF"/>
        </a:solidFill>
      </p:bgPr>
    </p:bg>
    <p:spTree>
      <p:nvGrpSpPr>
        <p:cNvPr id="1" name=""/>
        <p:cNvGrpSpPr/>
        <p:nvPr/>
      </p:nvGrpSpPr>
      <p:grpSpPr>
        <a:xfrm>
          <a:off x="0" y="0"/>
          <a:ext cx="0" cy="0"/>
          <a:chOff x="0" y="0"/>
          <a:chExt cx="0" cy="0"/>
        </a:xfrm>
      </p:grpSpPr>
      <p:pic>
        <p:nvPicPr>
          <p:cNvPr id="566"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567" name="Title Text"/>
          <p:cNvSpPr txBox="1"/>
          <p:nvPr>
            <p:ph type="title"/>
          </p:nvPr>
        </p:nvSpPr>
        <p:spPr>
          <a:xfrm>
            <a:off x="838200" y="365125"/>
            <a:ext cx="10515600" cy="1325563"/>
          </a:xfrm>
          <a:prstGeom prst="rect">
            <a:avLst/>
          </a:prstGeom>
        </p:spPr>
        <p:txBody>
          <a:bodyPr/>
          <a:lstStyle>
            <a:lvl1pPr>
              <a:defRPr>
                <a:solidFill>
                  <a:srgbClr val="4826C0"/>
                </a:solidFill>
              </a:defRPr>
            </a:lvl1pPr>
          </a:lstStyle>
          <a:p>
            <a:pPr/>
            <a:r>
              <a:t>Title Text</a:t>
            </a:r>
          </a:p>
        </p:txBody>
      </p:sp>
      <p:sp>
        <p:nvSpPr>
          <p:cNvPr id="568" name="Body Level One…"/>
          <p:cNvSpPr txBox="1"/>
          <p:nvPr>
            <p:ph type="body" idx="1"/>
          </p:nvPr>
        </p:nvSpPr>
        <p:spPr>
          <a:xfrm>
            <a:off x="838200" y="1825625"/>
            <a:ext cx="8001000" cy="4351338"/>
          </a:xfrm>
          <a:prstGeom prst="rect">
            <a:avLst/>
          </a:prstGeom>
        </p:spPr>
        <p:txBody>
          <a:bodyPr/>
          <a:lstStyle>
            <a:lvl1pPr>
              <a:buClr>
                <a:srgbClr val="333333"/>
              </a:buClr>
              <a:defRPr>
                <a:solidFill>
                  <a:srgbClr val="333333"/>
                </a:solidFill>
              </a:defRPr>
            </a:lvl1pPr>
            <a:lvl2pPr>
              <a:buClr>
                <a:srgbClr val="333333"/>
              </a:buClr>
              <a:defRPr>
                <a:solidFill>
                  <a:srgbClr val="333333"/>
                </a:solidFill>
              </a:defRPr>
            </a:lvl2pPr>
            <a:lvl3pPr>
              <a:buClr>
                <a:srgbClr val="333333"/>
              </a:buClr>
              <a:defRPr>
                <a:solidFill>
                  <a:srgbClr val="333333"/>
                </a:solidFill>
              </a:defRPr>
            </a:lvl3pPr>
            <a:lvl4pPr>
              <a:buClr>
                <a:srgbClr val="333333"/>
              </a:buClr>
              <a:defRPr>
                <a:solidFill>
                  <a:srgbClr val="333333"/>
                </a:solidFill>
              </a:defRPr>
            </a:lvl4pPr>
            <a:lvl5pPr>
              <a:buClr>
                <a:srgbClr val="333333"/>
              </a:buClr>
              <a:defRPr>
                <a:solidFill>
                  <a:srgbClr val="333333"/>
                </a:solidFill>
              </a:defRPr>
            </a:lvl5pPr>
          </a:lstStyle>
          <a:p>
            <a:pPr/>
            <a:r>
              <a:t>Body Level One</a:t>
            </a:r>
          </a:p>
          <a:p>
            <a:pPr lvl="1"/>
            <a:r>
              <a:t>Body Level Two</a:t>
            </a:r>
          </a:p>
          <a:p>
            <a:pPr lvl="2"/>
            <a:r>
              <a:t>Body Level Three</a:t>
            </a:r>
          </a:p>
          <a:p>
            <a:pPr lvl="3"/>
            <a:r>
              <a:t>Body Level Four</a:t>
            </a:r>
          </a:p>
          <a:p>
            <a:pPr lvl="4"/>
            <a:r>
              <a:t>Body Level Five</a:t>
            </a:r>
          </a:p>
        </p:txBody>
      </p:sp>
      <p:pic>
        <p:nvPicPr>
          <p:cNvPr id="569" name="Google Shape;377;p59" descr="Google Shape;377;p59"/>
          <p:cNvPicPr>
            <a:picLocks noChangeAspect="1"/>
          </p:cNvPicPr>
          <p:nvPr/>
        </p:nvPicPr>
        <p:blipFill>
          <a:blip r:embed="rId3">
            <a:extLst/>
          </a:blip>
          <a:stretch>
            <a:fillRect/>
          </a:stretch>
        </p:blipFill>
        <p:spPr>
          <a:xfrm>
            <a:off x="9353363" y="3967162"/>
            <a:ext cx="2070101" cy="2209801"/>
          </a:xfrm>
          <a:prstGeom prst="rect">
            <a:avLst/>
          </a:prstGeom>
          <a:ln w="12700">
            <a:miter lim="400000"/>
          </a:ln>
        </p:spPr>
      </p:pic>
      <p:sp>
        <p:nvSpPr>
          <p:cNvPr id="570"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2_Title and Content">
    <p:bg>
      <p:bgPr>
        <a:solidFill>
          <a:srgbClr val="FFFFFF"/>
        </a:solidFill>
      </p:bgPr>
    </p:bg>
    <p:spTree>
      <p:nvGrpSpPr>
        <p:cNvPr id="1" name=""/>
        <p:cNvGrpSpPr/>
        <p:nvPr/>
      </p:nvGrpSpPr>
      <p:grpSpPr>
        <a:xfrm>
          <a:off x="0" y="0"/>
          <a:ext cx="0" cy="0"/>
          <a:chOff x="0" y="0"/>
          <a:chExt cx="0" cy="0"/>
        </a:xfrm>
      </p:grpSpPr>
      <p:pic>
        <p:nvPicPr>
          <p:cNvPr id="577"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578" name="Title Text"/>
          <p:cNvSpPr txBox="1"/>
          <p:nvPr>
            <p:ph type="title"/>
          </p:nvPr>
        </p:nvSpPr>
        <p:spPr>
          <a:xfrm>
            <a:off x="838200" y="365125"/>
            <a:ext cx="10515600" cy="1325563"/>
          </a:xfrm>
          <a:prstGeom prst="rect">
            <a:avLst/>
          </a:prstGeom>
        </p:spPr>
        <p:txBody>
          <a:bodyPr/>
          <a:lstStyle>
            <a:lvl1pPr>
              <a:defRPr>
                <a:solidFill>
                  <a:srgbClr val="4826C0"/>
                </a:solidFill>
              </a:defRPr>
            </a:lvl1pPr>
          </a:lstStyle>
          <a:p>
            <a:pPr/>
            <a:r>
              <a:t>Title Text</a:t>
            </a:r>
          </a:p>
        </p:txBody>
      </p:sp>
      <p:sp>
        <p:nvSpPr>
          <p:cNvPr id="579" name="Body Level One…"/>
          <p:cNvSpPr txBox="1"/>
          <p:nvPr>
            <p:ph type="body" idx="1"/>
          </p:nvPr>
        </p:nvSpPr>
        <p:spPr>
          <a:xfrm>
            <a:off x="838200" y="1825625"/>
            <a:ext cx="8001000" cy="4351338"/>
          </a:xfrm>
          <a:prstGeom prst="rect">
            <a:avLst/>
          </a:prstGeom>
        </p:spPr>
        <p:txBody>
          <a:bodyPr/>
          <a:lstStyle>
            <a:lvl1pPr>
              <a:buClr>
                <a:srgbClr val="333333"/>
              </a:buClr>
              <a:defRPr>
                <a:solidFill>
                  <a:srgbClr val="333333"/>
                </a:solidFill>
              </a:defRPr>
            </a:lvl1pPr>
            <a:lvl2pPr>
              <a:buClr>
                <a:srgbClr val="333333"/>
              </a:buClr>
              <a:defRPr>
                <a:solidFill>
                  <a:srgbClr val="333333"/>
                </a:solidFill>
              </a:defRPr>
            </a:lvl2pPr>
            <a:lvl3pPr>
              <a:buClr>
                <a:srgbClr val="333333"/>
              </a:buClr>
              <a:defRPr>
                <a:solidFill>
                  <a:srgbClr val="333333"/>
                </a:solidFill>
              </a:defRPr>
            </a:lvl3pPr>
            <a:lvl4pPr>
              <a:buClr>
                <a:srgbClr val="333333"/>
              </a:buClr>
              <a:defRPr>
                <a:solidFill>
                  <a:srgbClr val="333333"/>
                </a:solidFill>
              </a:defRPr>
            </a:lvl4pPr>
            <a:lvl5pPr>
              <a:buClr>
                <a:srgbClr val="333333"/>
              </a:buClr>
              <a:defRPr>
                <a:solidFill>
                  <a:srgbClr val="333333"/>
                </a:solidFill>
              </a:defRPr>
            </a:lvl5pPr>
          </a:lstStyle>
          <a:p>
            <a:pPr/>
            <a:r>
              <a:t>Body Level One</a:t>
            </a:r>
          </a:p>
          <a:p>
            <a:pPr lvl="1"/>
            <a:r>
              <a:t>Body Level Two</a:t>
            </a:r>
          </a:p>
          <a:p>
            <a:pPr lvl="2"/>
            <a:r>
              <a:t>Body Level Three</a:t>
            </a:r>
          </a:p>
          <a:p>
            <a:pPr lvl="3"/>
            <a:r>
              <a:t>Body Level Four</a:t>
            </a:r>
          </a:p>
          <a:p>
            <a:pPr lvl="4"/>
            <a:r>
              <a:t>Body Level Five</a:t>
            </a:r>
          </a:p>
        </p:txBody>
      </p:sp>
      <p:pic>
        <p:nvPicPr>
          <p:cNvPr id="580" name="Google Shape;384;p60" descr="Google Shape;384;p60"/>
          <p:cNvPicPr>
            <a:picLocks noChangeAspect="1"/>
          </p:cNvPicPr>
          <p:nvPr/>
        </p:nvPicPr>
        <p:blipFill>
          <a:blip r:embed="rId3">
            <a:extLst/>
          </a:blip>
          <a:stretch>
            <a:fillRect/>
          </a:stretch>
        </p:blipFill>
        <p:spPr>
          <a:xfrm>
            <a:off x="9047616" y="3954462"/>
            <a:ext cx="2603501" cy="2222501"/>
          </a:xfrm>
          <a:prstGeom prst="rect">
            <a:avLst/>
          </a:prstGeom>
          <a:ln w="12700">
            <a:miter lim="400000"/>
          </a:ln>
        </p:spPr>
      </p:pic>
      <p:sp>
        <p:nvSpPr>
          <p:cNvPr id="581"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3_Title and Content">
    <p:bg>
      <p:bgPr>
        <a:solidFill>
          <a:srgbClr val="FFFFFF"/>
        </a:solidFill>
      </p:bgPr>
    </p:bg>
    <p:spTree>
      <p:nvGrpSpPr>
        <p:cNvPr id="1" name=""/>
        <p:cNvGrpSpPr/>
        <p:nvPr/>
      </p:nvGrpSpPr>
      <p:grpSpPr>
        <a:xfrm>
          <a:off x="0" y="0"/>
          <a:ext cx="0" cy="0"/>
          <a:chOff x="0" y="0"/>
          <a:chExt cx="0" cy="0"/>
        </a:xfrm>
      </p:grpSpPr>
      <p:pic>
        <p:nvPicPr>
          <p:cNvPr id="588"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589" name="Title Text"/>
          <p:cNvSpPr txBox="1"/>
          <p:nvPr>
            <p:ph type="title"/>
          </p:nvPr>
        </p:nvSpPr>
        <p:spPr>
          <a:xfrm>
            <a:off x="838200" y="365125"/>
            <a:ext cx="10515600" cy="1325563"/>
          </a:xfrm>
          <a:prstGeom prst="rect">
            <a:avLst/>
          </a:prstGeom>
        </p:spPr>
        <p:txBody>
          <a:bodyPr/>
          <a:lstStyle>
            <a:lvl1pPr>
              <a:defRPr>
                <a:solidFill>
                  <a:srgbClr val="4826C0"/>
                </a:solidFill>
              </a:defRPr>
            </a:lvl1pPr>
          </a:lstStyle>
          <a:p>
            <a:pPr/>
            <a:r>
              <a:t>Title Text</a:t>
            </a:r>
          </a:p>
        </p:txBody>
      </p:sp>
      <p:sp>
        <p:nvSpPr>
          <p:cNvPr id="590" name="Body Level One…"/>
          <p:cNvSpPr txBox="1"/>
          <p:nvPr>
            <p:ph type="body" idx="1"/>
          </p:nvPr>
        </p:nvSpPr>
        <p:spPr>
          <a:xfrm>
            <a:off x="838200" y="1825625"/>
            <a:ext cx="8001000" cy="4351338"/>
          </a:xfrm>
          <a:prstGeom prst="rect">
            <a:avLst/>
          </a:prstGeom>
        </p:spPr>
        <p:txBody>
          <a:bodyPr/>
          <a:lstStyle>
            <a:lvl1pPr>
              <a:buClr>
                <a:srgbClr val="333333"/>
              </a:buClr>
              <a:defRPr>
                <a:solidFill>
                  <a:srgbClr val="333333"/>
                </a:solidFill>
              </a:defRPr>
            </a:lvl1pPr>
            <a:lvl2pPr>
              <a:buClr>
                <a:srgbClr val="333333"/>
              </a:buClr>
              <a:defRPr>
                <a:solidFill>
                  <a:srgbClr val="333333"/>
                </a:solidFill>
              </a:defRPr>
            </a:lvl2pPr>
            <a:lvl3pPr>
              <a:buClr>
                <a:srgbClr val="333333"/>
              </a:buClr>
              <a:defRPr>
                <a:solidFill>
                  <a:srgbClr val="333333"/>
                </a:solidFill>
              </a:defRPr>
            </a:lvl3pPr>
            <a:lvl4pPr>
              <a:buClr>
                <a:srgbClr val="333333"/>
              </a:buClr>
              <a:defRPr>
                <a:solidFill>
                  <a:srgbClr val="333333"/>
                </a:solidFill>
              </a:defRPr>
            </a:lvl4pPr>
            <a:lvl5pPr>
              <a:buClr>
                <a:srgbClr val="333333"/>
              </a:buClr>
              <a:defRPr>
                <a:solidFill>
                  <a:srgbClr val="333333"/>
                </a:solidFill>
              </a:defRPr>
            </a:lvl5pPr>
          </a:lstStyle>
          <a:p>
            <a:pPr/>
            <a:r>
              <a:t>Body Level One</a:t>
            </a:r>
          </a:p>
          <a:p>
            <a:pPr lvl="1"/>
            <a:r>
              <a:t>Body Level Two</a:t>
            </a:r>
          </a:p>
          <a:p>
            <a:pPr lvl="2"/>
            <a:r>
              <a:t>Body Level Three</a:t>
            </a:r>
          </a:p>
          <a:p>
            <a:pPr lvl="3"/>
            <a:r>
              <a:t>Body Level Four</a:t>
            </a:r>
          </a:p>
          <a:p>
            <a:pPr lvl="4"/>
            <a:r>
              <a:t>Body Level Five</a:t>
            </a:r>
          </a:p>
        </p:txBody>
      </p:sp>
      <p:pic>
        <p:nvPicPr>
          <p:cNvPr id="591" name="Google Shape;391;p61" descr="Google Shape;391;p61"/>
          <p:cNvPicPr>
            <a:picLocks noChangeAspect="1"/>
          </p:cNvPicPr>
          <p:nvPr/>
        </p:nvPicPr>
        <p:blipFill>
          <a:blip r:embed="rId3">
            <a:extLst/>
          </a:blip>
          <a:stretch>
            <a:fillRect/>
          </a:stretch>
        </p:blipFill>
        <p:spPr>
          <a:xfrm>
            <a:off x="9072264" y="4271962"/>
            <a:ext cx="2590801" cy="1905001"/>
          </a:xfrm>
          <a:prstGeom prst="rect">
            <a:avLst/>
          </a:prstGeom>
          <a:ln w="12700">
            <a:miter lim="400000"/>
          </a:ln>
        </p:spPr>
      </p:pic>
      <p:sp>
        <p:nvSpPr>
          <p:cNvPr id="592"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4_Title and Content">
    <p:bg>
      <p:bgPr>
        <a:solidFill>
          <a:srgbClr val="FFFFFF"/>
        </a:solidFill>
      </p:bgPr>
    </p:bg>
    <p:spTree>
      <p:nvGrpSpPr>
        <p:cNvPr id="1" name=""/>
        <p:cNvGrpSpPr/>
        <p:nvPr/>
      </p:nvGrpSpPr>
      <p:grpSpPr>
        <a:xfrm>
          <a:off x="0" y="0"/>
          <a:ext cx="0" cy="0"/>
          <a:chOff x="0" y="0"/>
          <a:chExt cx="0" cy="0"/>
        </a:xfrm>
      </p:grpSpPr>
      <p:pic>
        <p:nvPicPr>
          <p:cNvPr id="599"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600" name="Title Text"/>
          <p:cNvSpPr txBox="1"/>
          <p:nvPr>
            <p:ph type="title"/>
          </p:nvPr>
        </p:nvSpPr>
        <p:spPr>
          <a:xfrm>
            <a:off x="838200" y="365125"/>
            <a:ext cx="10515600" cy="1325563"/>
          </a:xfrm>
          <a:prstGeom prst="rect">
            <a:avLst/>
          </a:prstGeom>
        </p:spPr>
        <p:txBody>
          <a:bodyPr/>
          <a:lstStyle>
            <a:lvl1pPr>
              <a:defRPr>
                <a:solidFill>
                  <a:srgbClr val="4826C0"/>
                </a:solidFill>
              </a:defRPr>
            </a:lvl1pPr>
          </a:lstStyle>
          <a:p>
            <a:pPr/>
            <a:r>
              <a:t>Title Text</a:t>
            </a:r>
          </a:p>
        </p:txBody>
      </p:sp>
      <p:sp>
        <p:nvSpPr>
          <p:cNvPr id="601" name="Body Level One…"/>
          <p:cNvSpPr txBox="1"/>
          <p:nvPr>
            <p:ph type="body" idx="1"/>
          </p:nvPr>
        </p:nvSpPr>
        <p:spPr>
          <a:xfrm>
            <a:off x="838200" y="1825625"/>
            <a:ext cx="8001000" cy="4351338"/>
          </a:xfrm>
          <a:prstGeom prst="rect">
            <a:avLst/>
          </a:prstGeom>
        </p:spPr>
        <p:txBody>
          <a:bodyPr/>
          <a:lstStyle>
            <a:lvl1pPr>
              <a:buClr>
                <a:srgbClr val="333333"/>
              </a:buClr>
              <a:defRPr>
                <a:solidFill>
                  <a:srgbClr val="333333"/>
                </a:solidFill>
              </a:defRPr>
            </a:lvl1pPr>
            <a:lvl2pPr>
              <a:buClr>
                <a:srgbClr val="333333"/>
              </a:buClr>
              <a:defRPr>
                <a:solidFill>
                  <a:srgbClr val="333333"/>
                </a:solidFill>
              </a:defRPr>
            </a:lvl2pPr>
            <a:lvl3pPr>
              <a:buClr>
                <a:srgbClr val="333333"/>
              </a:buClr>
              <a:defRPr>
                <a:solidFill>
                  <a:srgbClr val="333333"/>
                </a:solidFill>
              </a:defRPr>
            </a:lvl3pPr>
            <a:lvl4pPr>
              <a:buClr>
                <a:srgbClr val="333333"/>
              </a:buClr>
              <a:defRPr>
                <a:solidFill>
                  <a:srgbClr val="333333"/>
                </a:solidFill>
              </a:defRPr>
            </a:lvl4pPr>
            <a:lvl5pPr>
              <a:buClr>
                <a:srgbClr val="333333"/>
              </a:buClr>
              <a:defRPr>
                <a:solidFill>
                  <a:srgbClr val="333333"/>
                </a:solidFill>
              </a:defRPr>
            </a:lvl5pPr>
          </a:lstStyle>
          <a:p>
            <a:pPr/>
            <a:r>
              <a:t>Body Level One</a:t>
            </a:r>
          </a:p>
          <a:p>
            <a:pPr lvl="1"/>
            <a:r>
              <a:t>Body Level Two</a:t>
            </a:r>
          </a:p>
          <a:p>
            <a:pPr lvl="2"/>
            <a:r>
              <a:t>Body Level Three</a:t>
            </a:r>
          </a:p>
          <a:p>
            <a:pPr lvl="3"/>
            <a:r>
              <a:t>Body Level Four</a:t>
            </a:r>
          </a:p>
          <a:p>
            <a:pPr lvl="4"/>
            <a:r>
              <a:t>Body Level Five</a:t>
            </a:r>
          </a:p>
        </p:txBody>
      </p:sp>
      <p:pic>
        <p:nvPicPr>
          <p:cNvPr id="602" name="Google Shape;398;p62" descr="Google Shape;398;p62"/>
          <p:cNvPicPr>
            <a:picLocks noChangeAspect="1"/>
          </p:cNvPicPr>
          <p:nvPr/>
        </p:nvPicPr>
        <p:blipFill>
          <a:blip r:embed="rId3">
            <a:extLst/>
          </a:blip>
          <a:stretch>
            <a:fillRect/>
          </a:stretch>
        </p:blipFill>
        <p:spPr>
          <a:xfrm>
            <a:off x="9117106" y="4259262"/>
            <a:ext cx="2578101" cy="1917701"/>
          </a:xfrm>
          <a:prstGeom prst="rect">
            <a:avLst/>
          </a:prstGeom>
          <a:ln w="12700">
            <a:miter lim="400000"/>
          </a:ln>
        </p:spPr>
      </p:pic>
      <p:sp>
        <p:nvSpPr>
          <p:cNvPr id="603"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5_Title and Content">
    <p:bg>
      <p:bgPr>
        <a:solidFill>
          <a:srgbClr val="FFFFFF"/>
        </a:solidFill>
      </p:bgPr>
    </p:bg>
    <p:spTree>
      <p:nvGrpSpPr>
        <p:cNvPr id="1" name=""/>
        <p:cNvGrpSpPr/>
        <p:nvPr/>
      </p:nvGrpSpPr>
      <p:grpSpPr>
        <a:xfrm>
          <a:off x="0" y="0"/>
          <a:ext cx="0" cy="0"/>
          <a:chOff x="0" y="0"/>
          <a:chExt cx="0" cy="0"/>
        </a:xfrm>
      </p:grpSpPr>
      <p:pic>
        <p:nvPicPr>
          <p:cNvPr id="610"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611" name="Title Text"/>
          <p:cNvSpPr txBox="1"/>
          <p:nvPr>
            <p:ph type="title"/>
          </p:nvPr>
        </p:nvSpPr>
        <p:spPr>
          <a:xfrm>
            <a:off x="838200" y="365125"/>
            <a:ext cx="10515600" cy="1325563"/>
          </a:xfrm>
          <a:prstGeom prst="rect">
            <a:avLst/>
          </a:prstGeom>
        </p:spPr>
        <p:txBody>
          <a:bodyPr/>
          <a:lstStyle>
            <a:lvl1pPr>
              <a:defRPr>
                <a:solidFill>
                  <a:srgbClr val="4826C0"/>
                </a:solidFill>
              </a:defRPr>
            </a:lvl1pPr>
          </a:lstStyle>
          <a:p>
            <a:pPr/>
            <a:r>
              <a:t>Title Text</a:t>
            </a:r>
          </a:p>
        </p:txBody>
      </p:sp>
      <p:sp>
        <p:nvSpPr>
          <p:cNvPr id="612" name="Body Level One…"/>
          <p:cNvSpPr txBox="1"/>
          <p:nvPr>
            <p:ph type="body" idx="1"/>
          </p:nvPr>
        </p:nvSpPr>
        <p:spPr>
          <a:xfrm>
            <a:off x="838200" y="1825625"/>
            <a:ext cx="8001000" cy="4351338"/>
          </a:xfrm>
          <a:prstGeom prst="rect">
            <a:avLst/>
          </a:prstGeom>
        </p:spPr>
        <p:txBody>
          <a:bodyPr/>
          <a:lstStyle>
            <a:lvl1pPr>
              <a:buClr>
                <a:srgbClr val="333333"/>
              </a:buClr>
              <a:defRPr>
                <a:solidFill>
                  <a:srgbClr val="333333"/>
                </a:solidFill>
              </a:defRPr>
            </a:lvl1pPr>
            <a:lvl2pPr>
              <a:buClr>
                <a:srgbClr val="333333"/>
              </a:buClr>
              <a:defRPr>
                <a:solidFill>
                  <a:srgbClr val="333333"/>
                </a:solidFill>
              </a:defRPr>
            </a:lvl2pPr>
            <a:lvl3pPr>
              <a:buClr>
                <a:srgbClr val="333333"/>
              </a:buClr>
              <a:defRPr>
                <a:solidFill>
                  <a:srgbClr val="333333"/>
                </a:solidFill>
              </a:defRPr>
            </a:lvl3pPr>
            <a:lvl4pPr>
              <a:buClr>
                <a:srgbClr val="333333"/>
              </a:buClr>
              <a:defRPr>
                <a:solidFill>
                  <a:srgbClr val="333333"/>
                </a:solidFill>
              </a:defRPr>
            </a:lvl4pPr>
            <a:lvl5pPr>
              <a:buClr>
                <a:srgbClr val="333333"/>
              </a:buClr>
              <a:defRPr>
                <a:solidFill>
                  <a:srgbClr val="333333"/>
                </a:solidFill>
              </a:defRPr>
            </a:lvl5pPr>
          </a:lstStyle>
          <a:p>
            <a:pPr/>
            <a:r>
              <a:t>Body Level One</a:t>
            </a:r>
          </a:p>
          <a:p>
            <a:pPr lvl="1"/>
            <a:r>
              <a:t>Body Level Two</a:t>
            </a:r>
          </a:p>
          <a:p>
            <a:pPr lvl="2"/>
            <a:r>
              <a:t>Body Level Three</a:t>
            </a:r>
          </a:p>
          <a:p>
            <a:pPr lvl="3"/>
            <a:r>
              <a:t>Body Level Four</a:t>
            </a:r>
          </a:p>
          <a:p>
            <a:pPr lvl="4"/>
            <a:r>
              <a:t>Body Level Five</a:t>
            </a:r>
          </a:p>
        </p:txBody>
      </p:sp>
      <p:pic>
        <p:nvPicPr>
          <p:cNvPr id="613" name="Google Shape;405;p63" descr="Google Shape;405;p63"/>
          <p:cNvPicPr>
            <a:picLocks noChangeAspect="1"/>
          </p:cNvPicPr>
          <p:nvPr/>
        </p:nvPicPr>
        <p:blipFill>
          <a:blip r:embed="rId3">
            <a:extLst/>
          </a:blip>
          <a:stretch>
            <a:fillRect/>
          </a:stretch>
        </p:blipFill>
        <p:spPr>
          <a:xfrm>
            <a:off x="8839200" y="3829050"/>
            <a:ext cx="2984501" cy="2527300"/>
          </a:xfrm>
          <a:prstGeom prst="rect">
            <a:avLst/>
          </a:prstGeom>
          <a:ln w="12700">
            <a:miter lim="400000"/>
          </a:ln>
        </p:spPr>
      </p:pic>
      <p:sp>
        <p:nvSpPr>
          <p:cNvPr id="614"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6_Title and Content">
    <p:bg>
      <p:bgPr>
        <a:solidFill>
          <a:srgbClr val="FFFFFF"/>
        </a:solidFill>
      </p:bgPr>
    </p:bg>
    <p:spTree>
      <p:nvGrpSpPr>
        <p:cNvPr id="1" name=""/>
        <p:cNvGrpSpPr/>
        <p:nvPr/>
      </p:nvGrpSpPr>
      <p:grpSpPr>
        <a:xfrm>
          <a:off x="0" y="0"/>
          <a:ext cx="0" cy="0"/>
          <a:chOff x="0" y="0"/>
          <a:chExt cx="0" cy="0"/>
        </a:xfrm>
      </p:grpSpPr>
      <p:pic>
        <p:nvPicPr>
          <p:cNvPr id="621"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622" name="Title Text"/>
          <p:cNvSpPr txBox="1"/>
          <p:nvPr>
            <p:ph type="title"/>
          </p:nvPr>
        </p:nvSpPr>
        <p:spPr>
          <a:xfrm>
            <a:off x="838200" y="365125"/>
            <a:ext cx="10515600" cy="1325563"/>
          </a:xfrm>
          <a:prstGeom prst="rect">
            <a:avLst/>
          </a:prstGeom>
        </p:spPr>
        <p:txBody>
          <a:bodyPr/>
          <a:lstStyle>
            <a:lvl1pPr>
              <a:defRPr>
                <a:solidFill>
                  <a:srgbClr val="4826C0"/>
                </a:solidFill>
              </a:defRPr>
            </a:lvl1pPr>
          </a:lstStyle>
          <a:p>
            <a:pPr/>
            <a:r>
              <a:t>Title Text</a:t>
            </a:r>
          </a:p>
        </p:txBody>
      </p:sp>
      <p:sp>
        <p:nvSpPr>
          <p:cNvPr id="623" name="Body Level One…"/>
          <p:cNvSpPr txBox="1"/>
          <p:nvPr>
            <p:ph type="body" idx="1"/>
          </p:nvPr>
        </p:nvSpPr>
        <p:spPr>
          <a:xfrm>
            <a:off x="838200" y="1825625"/>
            <a:ext cx="8001000" cy="4351338"/>
          </a:xfrm>
          <a:prstGeom prst="rect">
            <a:avLst/>
          </a:prstGeom>
        </p:spPr>
        <p:txBody>
          <a:bodyPr/>
          <a:lstStyle>
            <a:lvl1pPr>
              <a:buClr>
                <a:srgbClr val="333333"/>
              </a:buClr>
              <a:defRPr>
                <a:solidFill>
                  <a:srgbClr val="333333"/>
                </a:solidFill>
              </a:defRPr>
            </a:lvl1pPr>
            <a:lvl2pPr>
              <a:buClr>
                <a:srgbClr val="333333"/>
              </a:buClr>
              <a:defRPr>
                <a:solidFill>
                  <a:srgbClr val="333333"/>
                </a:solidFill>
              </a:defRPr>
            </a:lvl2pPr>
            <a:lvl3pPr>
              <a:buClr>
                <a:srgbClr val="333333"/>
              </a:buClr>
              <a:defRPr>
                <a:solidFill>
                  <a:srgbClr val="333333"/>
                </a:solidFill>
              </a:defRPr>
            </a:lvl3pPr>
            <a:lvl4pPr>
              <a:buClr>
                <a:srgbClr val="333333"/>
              </a:buClr>
              <a:defRPr>
                <a:solidFill>
                  <a:srgbClr val="333333"/>
                </a:solidFill>
              </a:defRPr>
            </a:lvl4pPr>
            <a:lvl5pPr>
              <a:buClr>
                <a:srgbClr val="333333"/>
              </a:buClr>
              <a:defRPr>
                <a:solidFill>
                  <a:srgbClr val="333333"/>
                </a:solidFill>
              </a:defRPr>
            </a:lvl5pPr>
          </a:lstStyle>
          <a:p>
            <a:pPr/>
            <a:r>
              <a:t>Body Level One</a:t>
            </a:r>
          </a:p>
          <a:p>
            <a:pPr lvl="1"/>
            <a:r>
              <a:t>Body Level Two</a:t>
            </a:r>
          </a:p>
          <a:p>
            <a:pPr lvl="2"/>
            <a:r>
              <a:t>Body Level Three</a:t>
            </a:r>
          </a:p>
          <a:p>
            <a:pPr lvl="3"/>
            <a:r>
              <a:t>Body Level Four</a:t>
            </a:r>
          </a:p>
          <a:p>
            <a:pPr lvl="4"/>
            <a:r>
              <a:t>Body Level Five</a:t>
            </a:r>
          </a:p>
        </p:txBody>
      </p:sp>
      <p:pic>
        <p:nvPicPr>
          <p:cNvPr id="624" name="Google Shape;412;p64" descr="Google Shape;412;p64"/>
          <p:cNvPicPr>
            <a:picLocks noChangeAspect="1"/>
          </p:cNvPicPr>
          <p:nvPr/>
        </p:nvPicPr>
        <p:blipFill>
          <a:blip r:embed="rId3">
            <a:extLst/>
          </a:blip>
          <a:stretch>
            <a:fillRect/>
          </a:stretch>
        </p:blipFill>
        <p:spPr>
          <a:xfrm>
            <a:off x="9001845" y="3624262"/>
            <a:ext cx="2590801" cy="2552701"/>
          </a:xfrm>
          <a:prstGeom prst="rect">
            <a:avLst/>
          </a:prstGeom>
          <a:ln w="12700">
            <a:miter lim="400000"/>
          </a:ln>
        </p:spPr>
      </p:pic>
      <p:sp>
        <p:nvSpPr>
          <p:cNvPr id="625"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bg>
      <p:bgPr>
        <a:solidFill>
          <a:srgbClr val="FFFFFF"/>
        </a:solidFill>
      </p:bgPr>
    </p:bg>
    <p:spTree>
      <p:nvGrpSpPr>
        <p:cNvPr id="1" name=""/>
        <p:cNvGrpSpPr/>
        <p:nvPr/>
      </p:nvGrpSpPr>
      <p:grpSpPr>
        <a:xfrm>
          <a:off x="0" y="0"/>
          <a:ext cx="0" cy="0"/>
          <a:chOff x="0" y="0"/>
          <a:chExt cx="0" cy="0"/>
        </a:xfrm>
      </p:grpSpPr>
      <p:pic>
        <p:nvPicPr>
          <p:cNvPr id="632"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633" name="Title Text"/>
          <p:cNvSpPr txBox="1"/>
          <p:nvPr>
            <p:ph type="title"/>
          </p:nvPr>
        </p:nvSpPr>
        <p:spPr>
          <a:xfrm>
            <a:off x="838200" y="365125"/>
            <a:ext cx="10515600" cy="1325563"/>
          </a:xfrm>
          <a:prstGeom prst="rect">
            <a:avLst/>
          </a:prstGeom>
        </p:spPr>
        <p:txBody>
          <a:bodyPr/>
          <a:lstStyle>
            <a:lvl1pPr>
              <a:defRPr>
                <a:solidFill>
                  <a:srgbClr val="4826C0"/>
                </a:solidFill>
              </a:defRPr>
            </a:lvl1pPr>
          </a:lstStyle>
          <a:p>
            <a:pPr/>
            <a:r>
              <a:t>Title Text</a:t>
            </a:r>
          </a:p>
        </p:txBody>
      </p:sp>
      <p:sp>
        <p:nvSpPr>
          <p:cNvPr id="634" name="Body Level One…"/>
          <p:cNvSpPr txBox="1"/>
          <p:nvPr>
            <p:ph type="body" idx="1"/>
          </p:nvPr>
        </p:nvSpPr>
        <p:spPr>
          <a:xfrm>
            <a:off x="838200" y="1825625"/>
            <a:ext cx="10515600" cy="4351338"/>
          </a:xfrm>
          <a:prstGeom prst="rect">
            <a:avLst/>
          </a:prstGeom>
        </p:spPr>
        <p:txBody>
          <a:bodyPr/>
          <a:lstStyle>
            <a:lvl1pPr indent="114300">
              <a:buClr>
                <a:srgbClr val="333333"/>
              </a:buClr>
              <a:defRPr>
                <a:solidFill>
                  <a:srgbClr val="333333"/>
                </a:solidFill>
              </a:defRPr>
            </a:lvl1pPr>
            <a:lvl2pPr indent="571500">
              <a:buClr>
                <a:srgbClr val="333333"/>
              </a:buClr>
              <a:defRPr>
                <a:solidFill>
                  <a:srgbClr val="333333"/>
                </a:solidFill>
              </a:defRPr>
            </a:lvl2pPr>
            <a:lvl3pPr indent="1028700">
              <a:buClr>
                <a:srgbClr val="333333"/>
              </a:buClr>
              <a:defRPr>
                <a:solidFill>
                  <a:srgbClr val="333333"/>
                </a:solidFill>
              </a:defRPr>
            </a:lvl3pPr>
            <a:lvl4pPr>
              <a:buClr>
                <a:srgbClr val="333333"/>
              </a:buClr>
              <a:defRPr>
                <a:solidFill>
                  <a:srgbClr val="333333"/>
                </a:solidFill>
              </a:defRPr>
            </a:lvl4pPr>
            <a:lvl5pPr>
              <a:buClr>
                <a:srgbClr val="333333"/>
              </a:buClr>
              <a:defRPr>
                <a:solidFill>
                  <a:srgbClr val="333333"/>
                </a:solidFill>
              </a:defRPr>
            </a:lvl5pPr>
          </a:lstStyle>
          <a:p>
            <a:pPr/>
            <a:r>
              <a:t>Body Level One</a:t>
            </a:r>
          </a:p>
          <a:p>
            <a:pPr lvl="1"/>
            <a:r>
              <a:t>Body Level Two</a:t>
            </a:r>
          </a:p>
          <a:p>
            <a:pPr lvl="2"/>
            <a:r>
              <a:t>Body Level Three</a:t>
            </a:r>
          </a:p>
          <a:p>
            <a:pPr lvl="3"/>
            <a:r>
              <a:t>Body Level Four</a:t>
            </a:r>
          </a:p>
          <a:p>
            <a:pPr lvl="4"/>
            <a:r>
              <a:t>Body Level Five</a:t>
            </a:r>
          </a:p>
        </p:txBody>
      </p:sp>
      <p:sp>
        <p:nvSpPr>
          <p:cNvPr id="635"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Title and Content">
    <p:bg>
      <p:bgPr>
        <a:solidFill>
          <a:srgbClr val="FFFFFF"/>
        </a:solidFill>
      </p:bgPr>
    </p:bg>
    <p:spTree>
      <p:nvGrpSpPr>
        <p:cNvPr id="1" name=""/>
        <p:cNvGrpSpPr/>
        <p:nvPr/>
      </p:nvGrpSpPr>
      <p:grpSpPr>
        <a:xfrm>
          <a:off x="0" y="0"/>
          <a:ext cx="0" cy="0"/>
          <a:chOff x="0" y="0"/>
          <a:chExt cx="0" cy="0"/>
        </a:xfrm>
      </p:grpSpPr>
      <p:pic>
        <p:nvPicPr>
          <p:cNvPr id="642"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643" name="Title Text"/>
          <p:cNvSpPr txBox="1"/>
          <p:nvPr>
            <p:ph type="title"/>
          </p:nvPr>
        </p:nvSpPr>
        <p:spPr>
          <a:xfrm>
            <a:off x="838200" y="365125"/>
            <a:ext cx="10515600" cy="1325563"/>
          </a:xfrm>
          <a:prstGeom prst="rect">
            <a:avLst/>
          </a:prstGeom>
        </p:spPr>
        <p:txBody>
          <a:bodyPr/>
          <a:lstStyle>
            <a:lvl1pPr>
              <a:defRPr>
                <a:solidFill>
                  <a:srgbClr val="4826C0"/>
                </a:solidFill>
              </a:defRPr>
            </a:lvl1pPr>
          </a:lstStyle>
          <a:p>
            <a:pPr/>
            <a:r>
              <a:t>Title Text</a:t>
            </a:r>
          </a:p>
        </p:txBody>
      </p:sp>
      <p:sp>
        <p:nvSpPr>
          <p:cNvPr id="644" name="Body Level One…"/>
          <p:cNvSpPr txBox="1"/>
          <p:nvPr>
            <p:ph type="body" idx="1"/>
          </p:nvPr>
        </p:nvSpPr>
        <p:spPr>
          <a:xfrm>
            <a:off x="838200" y="1825625"/>
            <a:ext cx="10515600" cy="4351338"/>
          </a:xfrm>
          <a:prstGeom prst="rect">
            <a:avLst/>
          </a:prstGeom>
        </p:spPr>
        <p:txBody>
          <a:bodyPr/>
          <a:lstStyle>
            <a:lvl1pPr indent="114300">
              <a:buClr>
                <a:srgbClr val="333333"/>
              </a:buClr>
              <a:defRPr>
                <a:solidFill>
                  <a:srgbClr val="333333"/>
                </a:solidFill>
              </a:defRPr>
            </a:lvl1pPr>
            <a:lvl2pPr indent="571500">
              <a:buClr>
                <a:srgbClr val="333333"/>
              </a:buClr>
              <a:defRPr>
                <a:solidFill>
                  <a:srgbClr val="333333"/>
                </a:solidFill>
              </a:defRPr>
            </a:lvl2pPr>
            <a:lvl3pPr indent="1028700">
              <a:buClr>
                <a:srgbClr val="333333"/>
              </a:buClr>
              <a:defRPr>
                <a:solidFill>
                  <a:srgbClr val="333333"/>
                </a:solidFill>
              </a:defRPr>
            </a:lvl3pPr>
            <a:lvl4pPr>
              <a:buClr>
                <a:srgbClr val="333333"/>
              </a:buClr>
              <a:defRPr>
                <a:solidFill>
                  <a:srgbClr val="333333"/>
                </a:solidFill>
              </a:defRPr>
            </a:lvl4pPr>
            <a:lvl5pPr>
              <a:buClr>
                <a:srgbClr val="333333"/>
              </a:buClr>
              <a:defRPr>
                <a:solidFill>
                  <a:srgbClr val="333333"/>
                </a:solidFill>
              </a:defRPr>
            </a:lvl5pPr>
          </a:lstStyle>
          <a:p>
            <a:pPr/>
            <a:r>
              <a:t>Body Level One</a:t>
            </a:r>
          </a:p>
          <a:p>
            <a:pPr lvl="1"/>
            <a:r>
              <a:t>Body Level Two</a:t>
            </a:r>
          </a:p>
          <a:p>
            <a:pPr lvl="2"/>
            <a:r>
              <a:t>Body Level Three</a:t>
            </a:r>
          </a:p>
          <a:p>
            <a:pPr lvl="3"/>
            <a:r>
              <a:t>Body Level Four</a:t>
            </a:r>
          </a:p>
          <a:p>
            <a:pPr lvl="4"/>
            <a:r>
              <a:t>Body Level Five</a:t>
            </a:r>
          </a:p>
        </p:txBody>
      </p:sp>
      <p:sp>
        <p:nvSpPr>
          <p:cNvPr id="645"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_HEADER">
    <p:bg>
      <p:bgPr>
        <a:solidFill>
          <a:srgbClr val="FFFFFF"/>
        </a:solidFill>
      </p:bgPr>
    </p:bg>
    <p:spTree>
      <p:nvGrpSpPr>
        <p:cNvPr id="1" name=""/>
        <p:cNvGrpSpPr/>
        <p:nvPr/>
      </p:nvGrpSpPr>
      <p:grpSpPr>
        <a:xfrm>
          <a:off x="0" y="0"/>
          <a:ext cx="0" cy="0"/>
          <a:chOff x="0" y="0"/>
          <a:chExt cx="0" cy="0"/>
        </a:xfrm>
      </p:grpSpPr>
      <p:pic>
        <p:nvPicPr>
          <p:cNvPr id="652"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653" name="Title Text"/>
          <p:cNvSpPr txBox="1"/>
          <p:nvPr>
            <p:ph type="title"/>
          </p:nvPr>
        </p:nvSpPr>
        <p:spPr>
          <a:xfrm>
            <a:off x="831850" y="1709739"/>
            <a:ext cx="10515600" cy="2852737"/>
          </a:xfrm>
          <a:prstGeom prst="rect">
            <a:avLst/>
          </a:prstGeom>
        </p:spPr>
        <p:txBody>
          <a:bodyPr anchor="b"/>
          <a:lstStyle>
            <a:lvl1pPr>
              <a:defRPr sz="6000">
                <a:solidFill>
                  <a:srgbClr val="4826C0"/>
                </a:solidFill>
              </a:defRPr>
            </a:lvl1pPr>
          </a:lstStyle>
          <a:p>
            <a:pPr/>
            <a:r>
              <a:t>Title Text</a:t>
            </a:r>
          </a:p>
        </p:txBody>
      </p:sp>
      <p:sp>
        <p:nvSpPr>
          <p:cNvPr id="654" name="Body Level One…"/>
          <p:cNvSpPr txBox="1"/>
          <p:nvPr>
            <p:ph type="body" sz="quarter" idx="1"/>
          </p:nvPr>
        </p:nvSpPr>
        <p:spPr>
          <a:xfrm>
            <a:off x="831850" y="4589464"/>
            <a:ext cx="10515600" cy="1500188"/>
          </a:xfrm>
          <a:prstGeom prst="rect">
            <a:avLst/>
          </a:prstGeom>
        </p:spPr>
        <p:txBody>
          <a:bodyPr/>
          <a:lstStyle>
            <a:lvl1pPr marL="228600" indent="0">
              <a:buClrTx/>
              <a:buFontTx/>
              <a:defRPr sz="2400">
                <a:solidFill>
                  <a:srgbClr val="666666"/>
                </a:solidFill>
              </a:defRPr>
            </a:lvl1pPr>
            <a:lvl2pPr marL="228600" indent="457200">
              <a:buClrTx/>
              <a:buFontTx/>
              <a:defRPr sz="2400">
                <a:solidFill>
                  <a:srgbClr val="666666"/>
                </a:solidFill>
              </a:defRPr>
            </a:lvl2pPr>
            <a:lvl3pPr marL="228600" indent="914400">
              <a:buClrTx/>
              <a:buFontTx/>
              <a:defRPr sz="2400">
                <a:solidFill>
                  <a:srgbClr val="666666"/>
                </a:solidFill>
              </a:defRPr>
            </a:lvl3pPr>
            <a:lvl4pPr marL="228600" indent="1371600">
              <a:buClrTx/>
              <a:buFontTx/>
              <a:defRPr sz="2400">
                <a:solidFill>
                  <a:srgbClr val="666666"/>
                </a:solidFill>
              </a:defRPr>
            </a:lvl4pPr>
            <a:lvl5pPr marL="228600" indent="1828800">
              <a:buClrTx/>
              <a:buFontTx/>
              <a:defRPr sz="2400">
                <a:solidFill>
                  <a:srgbClr val="666666"/>
                </a:solidFill>
              </a:defRPr>
            </a:lvl5pPr>
          </a:lstStyle>
          <a:p>
            <a:pPr/>
            <a:r>
              <a:t>Body Level One</a:t>
            </a:r>
          </a:p>
          <a:p>
            <a:pPr lvl="1"/>
            <a:r>
              <a:t>Body Level Two</a:t>
            </a:r>
          </a:p>
          <a:p>
            <a:pPr lvl="2"/>
            <a:r>
              <a:t>Body Level Three</a:t>
            </a:r>
          </a:p>
          <a:p>
            <a:pPr lvl="3"/>
            <a:r>
              <a:t>Body Level Four</a:t>
            </a:r>
          </a:p>
          <a:p>
            <a:pPr lvl="4"/>
            <a:r>
              <a:t>Body Level Five</a:t>
            </a:r>
          </a:p>
        </p:txBody>
      </p:sp>
      <p:sp>
        <p:nvSpPr>
          <p:cNvPr id="655"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p:spTree>
      <p:nvGrpSpPr>
        <p:cNvPr id="1" name=""/>
        <p:cNvGrpSpPr/>
        <p:nvPr/>
      </p:nvGrpSpPr>
      <p:grpSpPr>
        <a:xfrm>
          <a:off x="0" y="0"/>
          <a:ext cx="0" cy="0"/>
          <a:chOff x="0" y="0"/>
          <a:chExt cx="0" cy="0"/>
        </a:xfrm>
      </p:grpSpPr>
      <p:pic>
        <p:nvPicPr>
          <p:cNvPr id="68" name="Google Shape;15;p7" descr="Google Shape;15;p7"/>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pic>
        <p:nvPicPr>
          <p:cNvPr id="69" name="Google Shape;53;p13" descr="Google Shape;53;p13"/>
          <p:cNvPicPr>
            <a:picLocks noChangeAspect="1"/>
          </p:cNvPicPr>
          <p:nvPr/>
        </p:nvPicPr>
        <p:blipFill>
          <a:blip r:embed="rId3">
            <a:extLst/>
          </a:blip>
          <a:stretch>
            <a:fillRect/>
          </a:stretch>
        </p:blipFill>
        <p:spPr>
          <a:xfrm>
            <a:off x="0" y="-3"/>
            <a:ext cx="12192000" cy="7106480"/>
          </a:xfrm>
          <a:prstGeom prst="rect">
            <a:avLst/>
          </a:prstGeom>
          <a:ln w="12700">
            <a:miter lim="400000"/>
          </a:ln>
        </p:spPr>
      </p:pic>
      <p:sp>
        <p:nvSpPr>
          <p:cNvPr id="70" name="Title Text"/>
          <p:cNvSpPr txBox="1"/>
          <p:nvPr>
            <p:ph type="title"/>
          </p:nvPr>
        </p:nvSpPr>
        <p:spPr>
          <a:xfrm>
            <a:off x="779928" y="2660555"/>
            <a:ext cx="8370901" cy="1785369"/>
          </a:xfrm>
          <a:prstGeom prst="rect">
            <a:avLst/>
          </a:prstGeom>
        </p:spPr>
        <p:txBody>
          <a:bodyPr anchor="b"/>
          <a:lstStyle>
            <a:lvl1pPr>
              <a:defRPr sz="6000"/>
            </a:lvl1pPr>
          </a:lstStyle>
          <a:p>
            <a:pPr/>
            <a:r>
              <a:t>Title Text</a:t>
            </a:r>
          </a:p>
        </p:txBody>
      </p:sp>
      <p:sp>
        <p:nvSpPr>
          <p:cNvPr id="71" name="Body Level One…"/>
          <p:cNvSpPr txBox="1"/>
          <p:nvPr>
            <p:ph type="body" sz="quarter" idx="1"/>
          </p:nvPr>
        </p:nvSpPr>
        <p:spPr>
          <a:xfrm>
            <a:off x="779928" y="4767371"/>
            <a:ext cx="8370901" cy="784499"/>
          </a:xfrm>
          <a:prstGeom prst="rect">
            <a:avLst/>
          </a:prstGeom>
        </p:spPr>
        <p:txBody>
          <a:bodyPr/>
          <a:lstStyle>
            <a:lvl1pPr marL="406400" indent="-355600">
              <a:buClrTx/>
              <a:buFontTx/>
              <a:defRPr sz="2400"/>
            </a:lvl1pPr>
            <a:lvl2pPr marL="406400" indent="127000">
              <a:buClrTx/>
              <a:buFontTx/>
              <a:defRPr sz="2400"/>
            </a:lvl2pPr>
            <a:lvl3pPr marL="406400" indent="609600">
              <a:buClrTx/>
              <a:buFontTx/>
              <a:defRPr sz="2400"/>
            </a:lvl3pPr>
            <a:lvl4pPr marL="406400" indent="1079500">
              <a:buClrTx/>
              <a:buFontTx/>
              <a:defRPr sz="2400"/>
            </a:lvl4pPr>
            <a:lvl5pPr marL="406400" indent="1536700">
              <a:buClrTx/>
              <a:buFontTx/>
              <a:defRPr sz="2400"/>
            </a:lvl5pPr>
          </a:lstStyle>
          <a:p>
            <a:pPr/>
            <a:r>
              <a:t>Body Level One</a:t>
            </a:r>
          </a:p>
          <a:p>
            <a:pPr lvl="1"/>
            <a:r>
              <a:t>Body Level Two</a:t>
            </a:r>
          </a:p>
          <a:p>
            <a:pPr lvl="2"/>
            <a:r>
              <a:t>Body Level Three</a:t>
            </a:r>
          </a:p>
          <a:p>
            <a:pPr lvl="3"/>
            <a:r>
              <a:t>Body Level Four</a:t>
            </a:r>
          </a:p>
          <a:p>
            <a:pPr lvl="4"/>
            <a:r>
              <a:t>Body Level Five</a:t>
            </a:r>
          </a:p>
        </p:txBody>
      </p:sp>
      <p:pic>
        <p:nvPicPr>
          <p:cNvPr id="72" name="Google Shape;59;p13" descr="Google Shape;59;p13"/>
          <p:cNvPicPr>
            <a:picLocks noChangeAspect="1"/>
          </p:cNvPicPr>
          <p:nvPr/>
        </p:nvPicPr>
        <p:blipFill>
          <a:blip r:embed="rId4">
            <a:extLst/>
          </a:blip>
          <a:stretch>
            <a:fillRect/>
          </a:stretch>
        </p:blipFill>
        <p:spPr>
          <a:xfrm rot="530059">
            <a:off x="9025515" y="2939507"/>
            <a:ext cx="3291798" cy="3012833"/>
          </a:xfrm>
          <a:prstGeom prst="rect">
            <a:avLst/>
          </a:prstGeom>
          <a:ln w="12700">
            <a:miter lim="400000"/>
          </a:ln>
        </p:spPr>
      </p:pic>
      <p:sp>
        <p:nvSpPr>
          <p:cNvPr id="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_OBJECTS">
    <p:bg>
      <p:bgPr>
        <a:solidFill>
          <a:srgbClr val="FFFFFF"/>
        </a:solidFill>
      </p:bgPr>
    </p:bg>
    <p:spTree>
      <p:nvGrpSpPr>
        <p:cNvPr id="1" name=""/>
        <p:cNvGrpSpPr/>
        <p:nvPr/>
      </p:nvGrpSpPr>
      <p:grpSpPr>
        <a:xfrm>
          <a:off x="0" y="0"/>
          <a:ext cx="0" cy="0"/>
          <a:chOff x="0" y="0"/>
          <a:chExt cx="0" cy="0"/>
        </a:xfrm>
      </p:grpSpPr>
      <p:pic>
        <p:nvPicPr>
          <p:cNvPr id="662"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663" name="Title Text"/>
          <p:cNvSpPr txBox="1"/>
          <p:nvPr>
            <p:ph type="title"/>
          </p:nvPr>
        </p:nvSpPr>
        <p:spPr>
          <a:xfrm>
            <a:off x="838200" y="365125"/>
            <a:ext cx="10515600" cy="1325563"/>
          </a:xfrm>
          <a:prstGeom prst="rect">
            <a:avLst/>
          </a:prstGeom>
        </p:spPr>
        <p:txBody>
          <a:bodyPr/>
          <a:lstStyle>
            <a:lvl1pPr>
              <a:defRPr>
                <a:solidFill>
                  <a:srgbClr val="4826C0"/>
                </a:solidFill>
              </a:defRPr>
            </a:lvl1pPr>
          </a:lstStyle>
          <a:p>
            <a:pPr/>
            <a:r>
              <a:t>Title Text</a:t>
            </a:r>
          </a:p>
        </p:txBody>
      </p:sp>
      <p:sp>
        <p:nvSpPr>
          <p:cNvPr id="664" name="Body Level One…"/>
          <p:cNvSpPr txBox="1"/>
          <p:nvPr>
            <p:ph type="body" sz="half" idx="1"/>
          </p:nvPr>
        </p:nvSpPr>
        <p:spPr>
          <a:xfrm>
            <a:off x="838200" y="1825625"/>
            <a:ext cx="5181601" cy="4351338"/>
          </a:xfrm>
          <a:prstGeom prst="rect">
            <a:avLst/>
          </a:prstGeom>
        </p:spPr>
        <p:txBody>
          <a:bodyPr/>
          <a:lstStyle>
            <a:lvl1pPr indent="114300">
              <a:buClr>
                <a:srgbClr val="333333"/>
              </a:buClr>
              <a:defRPr>
                <a:solidFill>
                  <a:srgbClr val="333333"/>
                </a:solidFill>
              </a:defRPr>
            </a:lvl1pPr>
            <a:lvl2pPr indent="571500">
              <a:buClr>
                <a:srgbClr val="333333"/>
              </a:buClr>
              <a:defRPr>
                <a:solidFill>
                  <a:srgbClr val="333333"/>
                </a:solidFill>
              </a:defRPr>
            </a:lvl2pPr>
            <a:lvl3pPr indent="1028700">
              <a:buClr>
                <a:srgbClr val="333333"/>
              </a:buClr>
              <a:defRPr>
                <a:solidFill>
                  <a:srgbClr val="333333"/>
                </a:solidFill>
              </a:defRPr>
            </a:lvl3pPr>
            <a:lvl4pPr>
              <a:buClr>
                <a:srgbClr val="333333"/>
              </a:buClr>
              <a:defRPr>
                <a:solidFill>
                  <a:srgbClr val="333333"/>
                </a:solidFill>
              </a:defRPr>
            </a:lvl4pPr>
            <a:lvl5pPr>
              <a:buClr>
                <a:srgbClr val="333333"/>
              </a:buClr>
              <a:defRPr>
                <a:solidFill>
                  <a:srgbClr val="333333"/>
                </a:solidFill>
              </a:defRPr>
            </a:lvl5pPr>
          </a:lstStyle>
          <a:p>
            <a:pPr/>
            <a:r>
              <a:t>Body Level One</a:t>
            </a:r>
          </a:p>
          <a:p>
            <a:pPr lvl="1"/>
            <a:r>
              <a:t>Body Level Two</a:t>
            </a:r>
          </a:p>
          <a:p>
            <a:pPr lvl="2"/>
            <a:r>
              <a:t>Body Level Three</a:t>
            </a:r>
          </a:p>
          <a:p>
            <a:pPr lvl="3"/>
            <a:r>
              <a:t>Body Level Four</a:t>
            </a:r>
          </a:p>
          <a:p>
            <a:pPr lvl="4"/>
            <a:r>
              <a:t>Body Level Five</a:t>
            </a:r>
          </a:p>
        </p:txBody>
      </p:sp>
      <p:sp>
        <p:nvSpPr>
          <p:cNvPr id="665" name="Google Shape;434;p68"/>
          <p:cNvSpPr txBox="1"/>
          <p:nvPr>
            <p:ph type="body" sz="half" idx="21"/>
          </p:nvPr>
        </p:nvSpPr>
        <p:spPr>
          <a:xfrm>
            <a:off x="6172201" y="1825625"/>
            <a:ext cx="5181601" cy="4351338"/>
          </a:xfrm>
          <a:prstGeom prst="rect">
            <a:avLst/>
          </a:prstGeom>
        </p:spPr>
        <p:txBody>
          <a:bodyPr/>
          <a:lstStyle/>
          <a:p>
            <a:pPr marL="457200" indent="-342900">
              <a:buClr>
                <a:srgbClr val="333333"/>
              </a:buClr>
              <a:buSzPts val="2800"/>
              <a:buChar char="•"/>
              <a:defRPr>
                <a:solidFill>
                  <a:srgbClr val="333333"/>
                </a:solidFill>
              </a:defRPr>
            </a:pPr>
          </a:p>
        </p:txBody>
      </p:sp>
      <p:sp>
        <p:nvSpPr>
          <p:cNvPr id="666"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_OBJECTS_WITH_TEXT">
    <p:bg>
      <p:bgPr>
        <a:solidFill>
          <a:srgbClr val="FFFFFF"/>
        </a:solidFill>
      </p:bgPr>
    </p:bg>
    <p:spTree>
      <p:nvGrpSpPr>
        <p:cNvPr id="1" name=""/>
        <p:cNvGrpSpPr/>
        <p:nvPr/>
      </p:nvGrpSpPr>
      <p:grpSpPr>
        <a:xfrm>
          <a:off x="0" y="0"/>
          <a:ext cx="0" cy="0"/>
          <a:chOff x="0" y="0"/>
          <a:chExt cx="0" cy="0"/>
        </a:xfrm>
      </p:grpSpPr>
      <p:pic>
        <p:nvPicPr>
          <p:cNvPr id="673"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674" name="Title Text"/>
          <p:cNvSpPr txBox="1"/>
          <p:nvPr>
            <p:ph type="title"/>
          </p:nvPr>
        </p:nvSpPr>
        <p:spPr>
          <a:xfrm>
            <a:off x="839787" y="365125"/>
            <a:ext cx="10515601" cy="1325563"/>
          </a:xfrm>
          <a:prstGeom prst="rect">
            <a:avLst/>
          </a:prstGeom>
        </p:spPr>
        <p:txBody>
          <a:bodyPr/>
          <a:lstStyle>
            <a:lvl1pPr>
              <a:defRPr>
                <a:solidFill>
                  <a:srgbClr val="4826C0"/>
                </a:solidFill>
              </a:defRPr>
            </a:lvl1pPr>
          </a:lstStyle>
          <a:p>
            <a:pPr/>
            <a:r>
              <a:t>Title Text</a:t>
            </a:r>
          </a:p>
        </p:txBody>
      </p:sp>
      <p:sp>
        <p:nvSpPr>
          <p:cNvPr id="675" name="Body Level One…"/>
          <p:cNvSpPr txBox="1"/>
          <p:nvPr>
            <p:ph type="body" sz="quarter" idx="1"/>
          </p:nvPr>
        </p:nvSpPr>
        <p:spPr>
          <a:xfrm>
            <a:off x="839788" y="1681163"/>
            <a:ext cx="5157789" cy="823913"/>
          </a:xfrm>
          <a:prstGeom prst="rect">
            <a:avLst/>
          </a:prstGeom>
        </p:spPr>
        <p:txBody>
          <a:bodyPr anchor="b"/>
          <a:lstStyle>
            <a:lvl1pPr marL="228600" indent="0">
              <a:buClrTx/>
              <a:buFontTx/>
              <a:defRPr b="1" sz="2400">
                <a:solidFill>
                  <a:srgbClr val="333333"/>
                </a:solidFill>
              </a:defRPr>
            </a:lvl1pPr>
            <a:lvl2pPr marL="228600" indent="457200">
              <a:buClrTx/>
              <a:buFontTx/>
              <a:defRPr b="1" sz="2400">
                <a:solidFill>
                  <a:srgbClr val="333333"/>
                </a:solidFill>
              </a:defRPr>
            </a:lvl2pPr>
            <a:lvl3pPr marL="228600" indent="914400">
              <a:buClrTx/>
              <a:buFontTx/>
              <a:defRPr b="1" sz="2400">
                <a:solidFill>
                  <a:srgbClr val="333333"/>
                </a:solidFill>
              </a:defRPr>
            </a:lvl3pPr>
            <a:lvl4pPr marL="228600" indent="1371600">
              <a:buClrTx/>
              <a:buFontTx/>
              <a:defRPr b="1" sz="2400">
                <a:solidFill>
                  <a:srgbClr val="333333"/>
                </a:solidFill>
              </a:defRPr>
            </a:lvl4pPr>
            <a:lvl5pPr marL="228600" indent="1828800">
              <a:buClrTx/>
              <a:buFontTx/>
              <a:defRPr b="1" sz="2400">
                <a:solidFill>
                  <a:srgbClr val="333333"/>
                </a:solidFill>
              </a:defRPr>
            </a:lvl5pPr>
          </a:lstStyle>
          <a:p>
            <a:pPr/>
            <a:r>
              <a:t>Body Level One</a:t>
            </a:r>
          </a:p>
          <a:p>
            <a:pPr lvl="1"/>
            <a:r>
              <a:t>Body Level Two</a:t>
            </a:r>
          </a:p>
          <a:p>
            <a:pPr lvl="2"/>
            <a:r>
              <a:t>Body Level Three</a:t>
            </a:r>
          </a:p>
          <a:p>
            <a:pPr lvl="3"/>
            <a:r>
              <a:t>Body Level Four</a:t>
            </a:r>
          </a:p>
          <a:p>
            <a:pPr lvl="4"/>
            <a:r>
              <a:t>Body Level Five</a:t>
            </a:r>
          </a:p>
        </p:txBody>
      </p:sp>
      <p:sp>
        <p:nvSpPr>
          <p:cNvPr id="676" name="Google Shape;441;p69"/>
          <p:cNvSpPr txBox="1"/>
          <p:nvPr>
            <p:ph type="body" sz="half" idx="21"/>
          </p:nvPr>
        </p:nvSpPr>
        <p:spPr>
          <a:xfrm>
            <a:off x="839788" y="2505075"/>
            <a:ext cx="5157788" cy="3684588"/>
          </a:xfrm>
          <a:prstGeom prst="rect">
            <a:avLst/>
          </a:prstGeom>
        </p:spPr>
        <p:txBody>
          <a:bodyPr/>
          <a:lstStyle/>
          <a:p>
            <a:pPr marL="457200" indent="-342900">
              <a:buClr>
                <a:srgbClr val="333333"/>
              </a:buClr>
              <a:buSzPts val="2800"/>
              <a:buChar char="•"/>
              <a:defRPr>
                <a:solidFill>
                  <a:srgbClr val="333333"/>
                </a:solidFill>
              </a:defRPr>
            </a:pPr>
          </a:p>
        </p:txBody>
      </p:sp>
      <p:sp>
        <p:nvSpPr>
          <p:cNvPr id="677" name="Google Shape;442;p69"/>
          <p:cNvSpPr txBox="1"/>
          <p:nvPr>
            <p:ph type="body" sz="quarter" idx="22"/>
          </p:nvPr>
        </p:nvSpPr>
        <p:spPr>
          <a:xfrm>
            <a:off x="6172200" y="1681163"/>
            <a:ext cx="5183188" cy="823913"/>
          </a:xfrm>
          <a:prstGeom prst="rect">
            <a:avLst/>
          </a:prstGeom>
        </p:spPr>
        <p:txBody>
          <a:bodyPr anchor="b"/>
          <a:lstStyle/>
          <a:p>
            <a:pPr marL="228600" indent="0">
              <a:buClrTx/>
              <a:buFontTx/>
              <a:defRPr b="1" sz="2400">
                <a:solidFill>
                  <a:srgbClr val="333333"/>
                </a:solidFill>
              </a:defRPr>
            </a:pPr>
          </a:p>
        </p:txBody>
      </p:sp>
      <p:sp>
        <p:nvSpPr>
          <p:cNvPr id="678" name="Google Shape;443;p69"/>
          <p:cNvSpPr txBox="1"/>
          <p:nvPr>
            <p:ph type="body" sz="half" idx="23"/>
          </p:nvPr>
        </p:nvSpPr>
        <p:spPr>
          <a:xfrm>
            <a:off x="6172200" y="2505075"/>
            <a:ext cx="5183188" cy="3684588"/>
          </a:xfrm>
          <a:prstGeom prst="rect">
            <a:avLst/>
          </a:prstGeom>
        </p:spPr>
        <p:txBody>
          <a:bodyPr/>
          <a:lstStyle/>
          <a:p>
            <a:pPr marL="457200" indent="-342900">
              <a:buClr>
                <a:srgbClr val="333333"/>
              </a:buClr>
              <a:buSzPts val="2800"/>
              <a:buChar char="•"/>
              <a:defRPr>
                <a:solidFill>
                  <a:srgbClr val="333333"/>
                </a:solidFill>
              </a:defRPr>
            </a:pPr>
          </a:p>
        </p:txBody>
      </p:sp>
      <p:sp>
        <p:nvSpPr>
          <p:cNvPr id="679"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de Sample">
    <p:bg>
      <p:bgPr>
        <a:solidFill>
          <a:srgbClr val="FFFFFF"/>
        </a:solidFill>
      </p:bgPr>
    </p:bg>
    <p:spTree>
      <p:nvGrpSpPr>
        <p:cNvPr id="1" name=""/>
        <p:cNvGrpSpPr/>
        <p:nvPr/>
      </p:nvGrpSpPr>
      <p:grpSpPr>
        <a:xfrm>
          <a:off x="0" y="0"/>
          <a:ext cx="0" cy="0"/>
          <a:chOff x="0" y="0"/>
          <a:chExt cx="0" cy="0"/>
        </a:xfrm>
      </p:grpSpPr>
      <p:pic>
        <p:nvPicPr>
          <p:cNvPr id="686"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687" name="Title Text"/>
          <p:cNvSpPr txBox="1"/>
          <p:nvPr>
            <p:ph type="title"/>
          </p:nvPr>
        </p:nvSpPr>
        <p:spPr>
          <a:xfrm>
            <a:off x="838200" y="365125"/>
            <a:ext cx="10515600" cy="1325563"/>
          </a:xfrm>
          <a:prstGeom prst="rect">
            <a:avLst/>
          </a:prstGeom>
        </p:spPr>
        <p:txBody>
          <a:bodyPr/>
          <a:lstStyle>
            <a:lvl1pPr>
              <a:defRPr>
                <a:solidFill>
                  <a:srgbClr val="4826C0"/>
                </a:solidFill>
              </a:defRPr>
            </a:lvl1pPr>
          </a:lstStyle>
          <a:p>
            <a:pPr/>
            <a:r>
              <a:t>Title Text</a:t>
            </a:r>
          </a:p>
        </p:txBody>
      </p:sp>
      <p:sp>
        <p:nvSpPr>
          <p:cNvPr id="688" name="Body Level One…"/>
          <p:cNvSpPr txBox="1"/>
          <p:nvPr>
            <p:ph type="body" idx="1"/>
          </p:nvPr>
        </p:nvSpPr>
        <p:spPr>
          <a:xfrm>
            <a:off x="838200" y="1825625"/>
            <a:ext cx="10515600" cy="4351338"/>
          </a:xfrm>
          <a:prstGeom prst="rect">
            <a:avLst/>
          </a:prstGeom>
        </p:spPr>
        <p:txBody>
          <a:bodyPr/>
          <a:lstStyle>
            <a:lvl1pPr marL="228600" indent="0">
              <a:buClrTx/>
              <a:buFontTx/>
              <a:defRPr>
                <a:solidFill>
                  <a:srgbClr val="333333"/>
                </a:solidFill>
              </a:defRPr>
            </a:lvl1pPr>
            <a:lvl2pPr marL="228600" indent="457200">
              <a:buClrTx/>
              <a:buFontTx/>
              <a:defRPr>
                <a:solidFill>
                  <a:srgbClr val="333333"/>
                </a:solidFill>
              </a:defRPr>
            </a:lvl2pPr>
            <a:lvl3pPr marL="228600" indent="914400">
              <a:buClrTx/>
              <a:buFontTx/>
              <a:defRPr>
                <a:solidFill>
                  <a:srgbClr val="333333"/>
                </a:solidFill>
              </a:defRPr>
            </a:lvl3pPr>
            <a:lvl4pPr marL="228600" indent="1371600">
              <a:buClrTx/>
              <a:buFontTx/>
              <a:defRPr>
                <a:solidFill>
                  <a:srgbClr val="333333"/>
                </a:solidFill>
              </a:defRPr>
            </a:lvl4pPr>
            <a:lvl5pPr marL="228600" indent="1828800">
              <a:buClrTx/>
              <a:buFontTx/>
              <a:defRPr>
                <a:solidFill>
                  <a:srgbClr val="333333"/>
                </a:solidFill>
              </a:defRPr>
            </a:lvl5pPr>
          </a:lstStyle>
          <a:p>
            <a:pPr/>
            <a:r>
              <a:t>Body Level One</a:t>
            </a:r>
          </a:p>
          <a:p>
            <a:pPr lvl="1"/>
            <a:r>
              <a:t>Body Level Two</a:t>
            </a:r>
          </a:p>
          <a:p>
            <a:pPr lvl="2"/>
            <a:r>
              <a:t>Body Level Three</a:t>
            </a:r>
          </a:p>
          <a:p>
            <a:pPr lvl="3"/>
            <a:r>
              <a:t>Body Level Four</a:t>
            </a:r>
          </a:p>
          <a:p>
            <a:pPr lvl="4"/>
            <a:r>
              <a:t>Body Level Five</a:t>
            </a:r>
          </a:p>
        </p:txBody>
      </p:sp>
      <p:sp>
        <p:nvSpPr>
          <p:cNvPr id="689"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hart">
    <p:bg>
      <p:bgPr>
        <a:solidFill>
          <a:srgbClr val="FFFFFF"/>
        </a:solidFill>
      </p:bgPr>
    </p:bg>
    <p:spTree>
      <p:nvGrpSpPr>
        <p:cNvPr id="1" name=""/>
        <p:cNvGrpSpPr/>
        <p:nvPr/>
      </p:nvGrpSpPr>
      <p:grpSpPr>
        <a:xfrm>
          <a:off x="0" y="0"/>
          <a:ext cx="0" cy="0"/>
          <a:chOff x="0" y="0"/>
          <a:chExt cx="0" cy="0"/>
        </a:xfrm>
      </p:grpSpPr>
      <p:pic>
        <p:nvPicPr>
          <p:cNvPr id="696"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graphicFrame>
        <p:nvGraphicFramePr>
          <p:cNvPr id="697" name="Google Shape;457;p71"/>
          <p:cNvGraphicFramePr/>
          <p:nvPr/>
        </p:nvGraphicFramePr>
        <p:xfrm>
          <a:off x="1988729" y="865293"/>
          <a:ext cx="8006172" cy="5068148"/>
        </p:xfrm>
        <a:graphic xmlns:a="http://schemas.openxmlformats.org/drawingml/2006/main">
          <a:graphicData uri="http://schemas.openxmlformats.org/drawingml/2006/chart">
            <c:chart xmlns:c="http://schemas.openxmlformats.org/drawingml/2006/chart" r:id="rId3"/>
          </a:graphicData>
        </a:graphic>
      </p:graphicFrame>
      <p:sp>
        <p:nvSpPr>
          <p:cNvPr id="698"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rogress">
    <p:bg>
      <p:bgPr>
        <a:solidFill>
          <a:srgbClr val="FFFFFF"/>
        </a:solidFill>
      </p:bgPr>
    </p:bg>
    <p:spTree>
      <p:nvGrpSpPr>
        <p:cNvPr id="1" name=""/>
        <p:cNvGrpSpPr/>
        <p:nvPr/>
      </p:nvGrpSpPr>
      <p:grpSpPr>
        <a:xfrm>
          <a:off x="0" y="0"/>
          <a:ext cx="0" cy="0"/>
          <a:chOff x="0" y="0"/>
          <a:chExt cx="0" cy="0"/>
        </a:xfrm>
      </p:grpSpPr>
      <p:pic>
        <p:nvPicPr>
          <p:cNvPr id="705"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706" name="Title Text"/>
          <p:cNvSpPr txBox="1"/>
          <p:nvPr>
            <p:ph type="title"/>
          </p:nvPr>
        </p:nvSpPr>
        <p:spPr>
          <a:xfrm>
            <a:off x="838200" y="365125"/>
            <a:ext cx="10515600" cy="1325563"/>
          </a:xfrm>
          <a:prstGeom prst="rect">
            <a:avLst/>
          </a:prstGeom>
        </p:spPr>
        <p:txBody>
          <a:bodyPr/>
          <a:lstStyle>
            <a:lvl1pPr>
              <a:defRPr>
                <a:solidFill>
                  <a:srgbClr val="4826C0"/>
                </a:solidFill>
              </a:defRPr>
            </a:lvl1pPr>
          </a:lstStyle>
          <a:p>
            <a:pPr/>
            <a:r>
              <a:t>Title Text</a:t>
            </a:r>
          </a:p>
        </p:txBody>
      </p:sp>
      <p:sp>
        <p:nvSpPr>
          <p:cNvPr id="707"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_ONLY">
    <p:bg>
      <p:bgPr>
        <a:solidFill>
          <a:srgbClr val="FFFFFF"/>
        </a:solidFill>
      </p:bgPr>
    </p:bg>
    <p:spTree>
      <p:nvGrpSpPr>
        <p:cNvPr id="1" name=""/>
        <p:cNvGrpSpPr/>
        <p:nvPr/>
      </p:nvGrpSpPr>
      <p:grpSpPr>
        <a:xfrm>
          <a:off x="0" y="0"/>
          <a:ext cx="0" cy="0"/>
          <a:chOff x="0" y="0"/>
          <a:chExt cx="0" cy="0"/>
        </a:xfrm>
      </p:grpSpPr>
      <p:pic>
        <p:nvPicPr>
          <p:cNvPr id="714"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715" name="Title Text"/>
          <p:cNvSpPr txBox="1"/>
          <p:nvPr>
            <p:ph type="title"/>
          </p:nvPr>
        </p:nvSpPr>
        <p:spPr>
          <a:xfrm>
            <a:off x="838200" y="365125"/>
            <a:ext cx="10515600" cy="1325563"/>
          </a:xfrm>
          <a:prstGeom prst="rect">
            <a:avLst/>
          </a:prstGeom>
        </p:spPr>
        <p:txBody>
          <a:bodyPr/>
          <a:lstStyle>
            <a:lvl1pPr>
              <a:defRPr>
                <a:solidFill>
                  <a:srgbClr val="4826C0"/>
                </a:solidFill>
              </a:defRPr>
            </a:lvl1pPr>
          </a:lstStyle>
          <a:p>
            <a:pPr/>
            <a:r>
              <a:t>Title Text</a:t>
            </a:r>
          </a:p>
        </p:txBody>
      </p:sp>
      <p:sp>
        <p:nvSpPr>
          <p:cNvPr id="716"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solidFill>
          <a:srgbClr val="FFFFFF"/>
        </a:solidFill>
      </p:bgPr>
    </p:bg>
    <p:spTree>
      <p:nvGrpSpPr>
        <p:cNvPr id="1" name=""/>
        <p:cNvGrpSpPr/>
        <p:nvPr/>
      </p:nvGrpSpPr>
      <p:grpSpPr>
        <a:xfrm>
          <a:off x="0" y="0"/>
          <a:ext cx="0" cy="0"/>
          <a:chOff x="0" y="0"/>
          <a:chExt cx="0" cy="0"/>
        </a:xfrm>
      </p:grpSpPr>
      <p:pic>
        <p:nvPicPr>
          <p:cNvPr id="723"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724"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BJECT_WITH_CAPTION_TEXT">
    <p:bg>
      <p:bgPr>
        <a:solidFill>
          <a:srgbClr val="FFFFFF"/>
        </a:solidFill>
      </p:bgPr>
    </p:bg>
    <p:spTree>
      <p:nvGrpSpPr>
        <p:cNvPr id="1" name=""/>
        <p:cNvGrpSpPr/>
        <p:nvPr/>
      </p:nvGrpSpPr>
      <p:grpSpPr>
        <a:xfrm>
          <a:off x="0" y="0"/>
          <a:ext cx="0" cy="0"/>
          <a:chOff x="0" y="0"/>
          <a:chExt cx="0" cy="0"/>
        </a:xfrm>
      </p:grpSpPr>
      <p:pic>
        <p:nvPicPr>
          <p:cNvPr id="731"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732" name="Title Text"/>
          <p:cNvSpPr txBox="1"/>
          <p:nvPr>
            <p:ph type="title"/>
          </p:nvPr>
        </p:nvSpPr>
        <p:spPr>
          <a:xfrm>
            <a:off x="839788" y="457200"/>
            <a:ext cx="3932239" cy="1600200"/>
          </a:xfrm>
          <a:prstGeom prst="rect">
            <a:avLst/>
          </a:prstGeom>
        </p:spPr>
        <p:txBody>
          <a:bodyPr anchor="b"/>
          <a:lstStyle>
            <a:lvl1pPr>
              <a:defRPr sz="3200">
                <a:solidFill>
                  <a:srgbClr val="4826C0"/>
                </a:solidFill>
              </a:defRPr>
            </a:lvl1pPr>
          </a:lstStyle>
          <a:p>
            <a:pPr/>
            <a:r>
              <a:t>Title Text</a:t>
            </a:r>
          </a:p>
        </p:txBody>
      </p:sp>
      <p:sp>
        <p:nvSpPr>
          <p:cNvPr id="733" name="Body Level One…"/>
          <p:cNvSpPr txBox="1"/>
          <p:nvPr>
            <p:ph type="body" sz="half" idx="1"/>
          </p:nvPr>
        </p:nvSpPr>
        <p:spPr>
          <a:xfrm>
            <a:off x="5183187" y="987425"/>
            <a:ext cx="6172201" cy="4873626"/>
          </a:xfrm>
          <a:prstGeom prst="rect">
            <a:avLst/>
          </a:prstGeom>
        </p:spPr>
        <p:txBody>
          <a:bodyPr/>
          <a:lstStyle>
            <a:lvl1pPr indent="25400">
              <a:buClr>
                <a:srgbClr val="333333"/>
              </a:buClr>
              <a:defRPr sz="3200">
                <a:solidFill>
                  <a:srgbClr val="333333"/>
                </a:solidFill>
              </a:defRPr>
            </a:lvl1pPr>
            <a:lvl2pPr indent="508000">
              <a:buClr>
                <a:srgbClr val="333333"/>
              </a:buClr>
              <a:defRPr sz="3200">
                <a:solidFill>
                  <a:srgbClr val="333333"/>
                </a:solidFill>
              </a:defRPr>
            </a:lvl2pPr>
            <a:lvl3pPr indent="990600">
              <a:buClr>
                <a:srgbClr val="333333"/>
              </a:buClr>
              <a:defRPr sz="3200">
                <a:solidFill>
                  <a:srgbClr val="333333"/>
                </a:solidFill>
              </a:defRPr>
            </a:lvl3pPr>
            <a:lvl4pPr indent="1473200">
              <a:buClr>
                <a:srgbClr val="333333"/>
              </a:buClr>
              <a:defRPr sz="3200">
                <a:solidFill>
                  <a:srgbClr val="333333"/>
                </a:solidFill>
              </a:defRPr>
            </a:lvl4pPr>
            <a:lvl5pPr indent="1930400">
              <a:buClr>
                <a:srgbClr val="333333"/>
              </a:buClr>
              <a:defRPr sz="3200">
                <a:solidFill>
                  <a:srgbClr val="333333"/>
                </a:solidFill>
              </a:defRPr>
            </a:lvl5pPr>
          </a:lstStyle>
          <a:p>
            <a:pPr/>
            <a:r>
              <a:t>Body Level One</a:t>
            </a:r>
          </a:p>
          <a:p>
            <a:pPr lvl="1"/>
            <a:r>
              <a:t>Body Level Two</a:t>
            </a:r>
          </a:p>
          <a:p>
            <a:pPr lvl="2"/>
            <a:r>
              <a:t>Body Level Three</a:t>
            </a:r>
          </a:p>
          <a:p>
            <a:pPr lvl="3"/>
            <a:r>
              <a:t>Body Level Four</a:t>
            </a:r>
          </a:p>
          <a:p>
            <a:pPr lvl="4"/>
            <a:r>
              <a:t>Body Level Five</a:t>
            </a:r>
          </a:p>
        </p:txBody>
      </p:sp>
      <p:sp>
        <p:nvSpPr>
          <p:cNvPr id="734" name="Google Shape;475;p75"/>
          <p:cNvSpPr txBox="1"/>
          <p:nvPr>
            <p:ph type="body" sz="quarter" idx="21"/>
          </p:nvPr>
        </p:nvSpPr>
        <p:spPr>
          <a:xfrm>
            <a:off x="839788" y="2057400"/>
            <a:ext cx="3932238" cy="3811588"/>
          </a:xfrm>
          <a:prstGeom prst="rect">
            <a:avLst/>
          </a:prstGeom>
        </p:spPr>
        <p:txBody>
          <a:bodyPr/>
          <a:lstStyle/>
          <a:p>
            <a:pPr marL="228600" indent="0">
              <a:buClrTx/>
              <a:buFontTx/>
              <a:defRPr sz="1600">
                <a:solidFill>
                  <a:srgbClr val="333333"/>
                </a:solidFill>
              </a:defRPr>
            </a:pPr>
          </a:p>
        </p:txBody>
      </p:sp>
      <p:sp>
        <p:nvSpPr>
          <p:cNvPr id="735"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_WITH_CAPTION_TEXT">
    <p:bg>
      <p:bgPr>
        <a:solidFill>
          <a:srgbClr val="FFFFFF"/>
        </a:solidFill>
      </p:bgPr>
    </p:bg>
    <p:spTree>
      <p:nvGrpSpPr>
        <p:cNvPr id="1" name=""/>
        <p:cNvGrpSpPr/>
        <p:nvPr/>
      </p:nvGrpSpPr>
      <p:grpSpPr>
        <a:xfrm>
          <a:off x="0" y="0"/>
          <a:ext cx="0" cy="0"/>
          <a:chOff x="0" y="0"/>
          <a:chExt cx="0" cy="0"/>
        </a:xfrm>
      </p:grpSpPr>
      <p:pic>
        <p:nvPicPr>
          <p:cNvPr id="742"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743" name="Title Text"/>
          <p:cNvSpPr txBox="1"/>
          <p:nvPr>
            <p:ph type="title"/>
          </p:nvPr>
        </p:nvSpPr>
        <p:spPr>
          <a:xfrm>
            <a:off x="839788" y="457200"/>
            <a:ext cx="3932239" cy="1600200"/>
          </a:xfrm>
          <a:prstGeom prst="rect">
            <a:avLst/>
          </a:prstGeom>
        </p:spPr>
        <p:txBody>
          <a:bodyPr anchor="b"/>
          <a:lstStyle>
            <a:lvl1pPr>
              <a:defRPr sz="3200">
                <a:solidFill>
                  <a:srgbClr val="4826C0"/>
                </a:solidFill>
              </a:defRPr>
            </a:lvl1pPr>
          </a:lstStyle>
          <a:p>
            <a:pPr/>
            <a:r>
              <a:t>Title Text</a:t>
            </a:r>
          </a:p>
        </p:txBody>
      </p:sp>
      <p:sp>
        <p:nvSpPr>
          <p:cNvPr id="744" name="Google Shape;481;p76"/>
          <p:cNvSpPr/>
          <p:nvPr>
            <p:ph type="pic" sz="half" idx="21"/>
          </p:nvPr>
        </p:nvSpPr>
        <p:spPr>
          <a:xfrm>
            <a:off x="5183187" y="987425"/>
            <a:ext cx="6172201" cy="4873626"/>
          </a:xfrm>
          <a:prstGeom prst="rect">
            <a:avLst/>
          </a:prstGeom>
        </p:spPr>
        <p:txBody>
          <a:bodyPr lIns="91439" tIns="45719" rIns="91439" bIns="45719">
            <a:noAutofit/>
          </a:bodyPr>
          <a:lstStyle/>
          <a:p>
            <a:pPr/>
          </a:p>
        </p:txBody>
      </p:sp>
      <p:sp>
        <p:nvSpPr>
          <p:cNvPr id="745" name="Body Level One…"/>
          <p:cNvSpPr txBox="1"/>
          <p:nvPr>
            <p:ph type="body" sz="quarter" idx="1"/>
          </p:nvPr>
        </p:nvSpPr>
        <p:spPr>
          <a:xfrm>
            <a:off x="839788" y="2057400"/>
            <a:ext cx="3932239" cy="3811588"/>
          </a:xfrm>
          <a:prstGeom prst="rect">
            <a:avLst/>
          </a:prstGeom>
        </p:spPr>
        <p:txBody>
          <a:bodyPr/>
          <a:lstStyle>
            <a:lvl1pPr marL="228600" indent="0">
              <a:buClrTx/>
              <a:buFontTx/>
              <a:defRPr sz="1600">
                <a:solidFill>
                  <a:srgbClr val="333333"/>
                </a:solidFill>
              </a:defRPr>
            </a:lvl1pPr>
            <a:lvl2pPr marL="228600" indent="457200">
              <a:buClrTx/>
              <a:buFontTx/>
              <a:defRPr sz="1600">
                <a:solidFill>
                  <a:srgbClr val="333333"/>
                </a:solidFill>
              </a:defRPr>
            </a:lvl2pPr>
            <a:lvl3pPr marL="228600" indent="914400">
              <a:buClrTx/>
              <a:buFontTx/>
              <a:defRPr sz="1600">
                <a:solidFill>
                  <a:srgbClr val="333333"/>
                </a:solidFill>
              </a:defRPr>
            </a:lvl3pPr>
            <a:lvl4pPr marL="228600" indent="1371600">
              <a:buClrTx/>
              <a:buFontTx/>
              <a:defRPr sz="1600">
                <a:solidFill>
                  <a:srgbClr val="333333"/>
                </a:solidFill>
              </a:defRPr>
            </a:lvl4pPr>
            <a:lvl5pPr marL="228600" indent="1828800">
              <a:buClrTx/>
              <a:buFontTx/>
              <a:defRPr sz="1600">
                <a:solidFill>
                  <a:srgbClr val="333333"/>
                </a:solidFill>
              </a:defRPr>
            </a:lvl5pPr>
          </a:lstStyle>
          <a:p>
            <a:pPr/>
            <a:r>
              <a:t>Body Level One</a:t>
            </a:r>
          </a:p>
          <a:p>
            <a:pPr lvl="1"/>
            <a:r>
              <a:t>Body Level Two</a:t>
            </a:r>
          </a:p>
          <a:p>
            <a:pPr lvl="2"/>
            <a:r>
              <a:t>Body Level Three</a:t>
            </a:r>
          </a:p>
          <a:p>
            <a:pPr lvl="3"/>
            <a:r>
              <a:t>Body Level Four</a:t>
            </a:r>
          </a:p>
          <a:p>
            <a:pPr lvl="4"/>
            <a:r>
              <a:t>Body Level Five</a:t>
            </a:r>
          </a:p>
        </p:txBody>
      </p:sp>
      <p:sp>
        <p:nvSpPr>
          <p:cNvPr id="746"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4_Title Slide">
    <p:bg>
      <p:bgPr>
        <a:solidFill>
          <a:srgbClr val="FFFFFF"/>
        </a:solidFill>
      </p:bgPr>
    </p:bg>
    <p:spTree>
      <p:nvGrpSpPr>
        <p:cNvPr id="1" name=""/>
        <p:cNvGrpSpPr/>
        <p:nvPr/>
      </p:nvGrpSpPr>
      <p:grpSpPr>
        <a:xfrm>
          <a:off x="0" y="0"/>
          <a:ext cx="0" cy="0"/>
          <a:chOff x="0" y="0"/>
          <a:chExt cx="0" cy="0"/>
        </a:xfrm>
      </p:grpSpPr>
      <p:pic>
        <p:nvPicPr>
          <p:cNvPr id="753"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pic>
        <p:nvPicPr>
          <p:cNvPr id="754" name="Google Shape;490;p77" descr="Google Shape;490;p77"/>
          <p:cNvPicPr>
            <a:picLocks noChangeAspect="1"/>
          </p:cNvPicPr>
          <p:nvPr/>
        </p:nvPicPr>
        <p:blipFill>
          <a:blip r:embed="rId3">
            <a:extLst/>
          </a:blip>
          <a:stretch>
            <a:fillRect/>
          </a:stretch>
        </p:blipFill>
        <p:spPr>
          <a:xfrm>
            <a:off x="7693107" y="3543208"/>
            <a:ext cx="3660694" cy="2813144"/>
          </a:xfrm>
          <a:prstGeom prst="rect">
            <a:avLst/>
          </a:prstGeom>
          <a:ln w="12700">
            <a:miter lim="400000"/>
          </a:ln>
        </p:spPr>
      </p:pic>
      <p:pic>
        <p:nvPicPr>
          <p:cNvPr id="755" name="Google Shape;491;p77" descr="Google Shape;491;p77"/>
          <p:cNvPicPr>
            <a:picLocks noChangeAspect="1"/>
          </p:cNvPicPr>
          <p:nvPr/>
        </p:nvPicPr>
        <p:blipFill>
          <a:blip r:embed="rId4">
            <a:extLst/>
          </a:blip>
          <a:stretch>
            <a:fillRect/>
          </a:stretch>
        </p:blipFill>
        <p:spPr>
          <a:xfrm>
            <a:off x="0" y="0"/>
            <a:ext cx="12192000" cy="6858000"/>
          </a:xfrm>
          <a:prstGeom prst="rect">
            <a:avLst/>
          </a:prstGeom>
          <a:ln w="12700">
            <a:miter lim="400000"/>
          </a:ln>
        </p:spPr>
      </p:pic>
      <p:sp>
        <p:nvSpPr>
          <p:cNvPr id="756" name="Google Shape;492;p77"/>
          <p:cNvSpPr txBox="1"/>
          <p:nvPr/>
        </p:nvSpPr>
        <p:spPr>
          <a:xfrm>
            <a:off x="883925" y="365124"/>
            <a:ext cx="10424150" cy="1580218"/>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normAutofit fontScale="100000" lnSpcReduction="0"/>
          </a:bodyPr>
          <a:lstStyle>
            <a:lvl1pPr>
              <a:lnSpc>
                <a:spcPct val="90000"/>
              </a:lnSpc>
              <a:defRPr sz="6000">
                <a:solidFill>
                  <a:srgbClr val="FFFFFF"/>
                </a:solidFill>
                <a:latin typeface="Quattrocento Sans"/>
                <a:ea typeface="Quattrocento Sans"/>
                <a:cs typeface="Quattrocento Sans"/>
                <a:sym typeface="Quattrocento Sans"/>
              </a:defRPr>
            </a:lvl1pPr>
          </a:lstStyle>
          <a:p>
            <a:pPr/>
            <a:r>
              <a:t>Questions?</a:t>
            </a:r>
          </a:p>
        </p:txBody>
      </p:sp>
      <p:sp>
        <p:nvSpPr>
          <p:cNvPr id="757" name="Slide Number"/>
          <p:cNvSpPr txBox="1"/>
          <p:nvPr>
            <p:ph type="sldNum" sz="quarter" idx="2"/>
          </p:nvPr>
        </p:nvSpPr>
        <p:spPr>
          <a:prstGeom prst="rect">
            <a:avLst/>
          </a:prstGeom>
        </p:spPr>
        <p:txBody>
          <a:bodyPr/>
          <a:lstStyle>
            <a:lvl1pPr>
              <a:defRPr>
                <a:solidFill>
                  <a:srgbClr val="333333"/>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_Title Slide">
    <p:spTree>
      <p:nvGrpSpPr>
        <p:cNvPr id="1" name=""/>
        <p:cNvGrpSpPr/>
        <p:nvPr/>
      </p:nvGrpSpPr>
      <p:grpSpPr>
        <a:xfrm>
          <a:off x="0" y="0"/>
          <a:ext cx="0" cy="0"/>
          <a:chOff x="0" y="0"/>
          <a:chExt cx="0" cy="0"/>
        </a:xfrm>
      </p:grpSpPr>
      <p:pic>
        <p:nvPicPr>
          <p:cNvPr id="80" name="Google Shape;15;p7" descr="Google Shape;15;p7"/>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pic>
        <p:nvPicPr>
          <p:cNvPr id="81" name="Google Shape;61;p14" descr="Google Shape;61;p14"/>
          <p:cNvPicPr>
            <a:picLocks noChangeAspect="1"/>
          </p:cNvPicPr>
          <p:nvPr/>
        </p:nvPicPr>
        <p:blipFill>
          <a:blip r:embed="rId3">
            <a:extLst/>
          </a:blip>
          <a:stretch>
            <a:fillRect/>
          </a:stretch>
        </p:blipFill>
        <p:spPr>
          <a:xfrm>
            <a:off x="0" y="-3"/>
            <a:ext cx="12192000" cy="7106480"/>
          </a:xfrm>
          <a:prstGeom prst="rect">
            <a:avLst/>
          </a:prstGeom>
          <a:ln w="12700">
            <a:miter lim="400000"/>
          </a:ln>
        </p:spPr>
      </p:pic>
      <p:sp>
        <p:nvSpPr>
          <p:cNvPr id="82" name="Title Text"/>
          <p:cNvSpPr txBox="1"/>
          <p:nvPr>
            <p:ph type="title"/>
          </p:nvPr>
        </p:nvSpPr>
        <p:spPr>
          <a:xfrm>
            <a:off x="779928" y="2660555"/>
            <a:ext cx="8370901" cy="1785369"/>
          </a:xfrm>
          <a:prstGeom prst="rect">
            <a:avLst/>
          </a:prstGeom>
        </p:spPr>
        <p:txBody>
          <a:bodyPr anchor="b"/>
          <a:lstStyle>
            <a:lvl1pPr>
              <a:defRPr sz="6000"/>
            </a:lvl1pPr>
          </a:lstStyle>
          <a:p>
            <a:pPr/>
            <a:r>
              <a:t>Title Text</a:t>
            </a:r>
          </a:p>
        </p:txBody>
      </p:sp>
      <p:sp>
        <p:nvSpPr>
          <p:cNvPr id="83" name="Body Level One…"/>
          <p:cNvSpPr txBox="1"/>
          <p:nvPr>
            <p:ph type="body" sz="quarter" idx="1"/>
          </p:nvPr>
        </p:nvSpPr>
        <p:spPr>
          <a:xfrm>
            <a:off x="779928" y="4767371"/>
            <a:ext cx="8370901" cy="784499"/>
          </a:xfrm>
          <a:prstGeom prst="rect">
            <a:avLst/>
          </a:prstGeom>
        </p:spPr>
        <p:txBody>
          <a:bodyPr/>
          <a:lstStyle>
            <a:lvl1pPr marL="406400" indent="-355600">
              <a:buClrTx/>
              <a:buFontTx/>
              <a:defRPr sz="2400"/>
            </a:lvl1pPr>
            <a:lvl2pPr marL="406400" indent="127000">
              <a:buClrTx/>
              <a:buFontTx/>
              <a:defRPr sz="2400"/>
            </a:lvl2pPr>
            <a:lvl3pPr marL="406400" indent="609600">
              <a:buClrTx/>
              <a:buFontTx/>
              <a:defRPr sz="2400"/>
            </a:lvl3pPr>
            <a:lvl4pPr marL="406400" indent="1079500">
              <a:buClrTx/>
              <a:buFontTx/>
              <a:defRPr sz="2400"/>
            </a:lvl4pPr>
            <a:lvl5pPr marL="406400" indent="1536700">
              <a:buClrTx/>
              <a:buFontTx/>
              <a:defRPr sz="2400"/>
            </a:lvl5pPr>
          </a:lstStyle>
          <a:p>
            <a:pPr/>
            <a:r>
              <a:t>Body Level One</a:t>
            </a:r>
          </a:p>
          <a:p>
            <a:pPr lvl="1"/>
            <a:r>
              <a:t>Body Level Two</a:t>
            </a:r>
          </a:p>
          <a:p>
            <a:pPr lvl="2"/>
            <a:r>
              <a:t>Body Level Three</a:t>
            </a:r>
          </a:p>
          <a:p>
            <a:pPr lvl="3"/>
            <a:r>
              <a:t>Body Level Four</a:t>
            </a:r>
          </a:p>
          <a:p>
            <a:pPr lvl="4"/>
            <a:r>
              <a:t>Body Level Five</a:t>
            </a:r>
          </a:p>
        </p:txBody>
      </p:sp>
      <p:pic>
        <p:nvPicPr>
          <p:cNvPr id="84" name="Google Shape;67;p14" descr="Google Shape;67;p14"/>
          <p:cNvPicPr>
            <a:picLocks noChangeAspect="1"/>
          </p:cNvPicPr>
          <p:nvPr/>
        </p:nvPicPr>
        <p:blipFill>
          <a:blip r:embed="rId4">
            <a:extLst/>
          </a:blip>
          <a:stretch>
            <a:fillRect/>
          </a:stretch>
        </p:blipFill>
        <p:spPr>
          <a:xfrm rot="530059">
            <a:off x="9025515" y="2939507"/>
            <a:ext cx="3291798" cy="3012833"/>
          </a:xfrm>
          <a:prstGeom prst="rect">
            <a:avLst/>
          </a:prstGeom>
          <a:ln w="12700">
            <a:miter lim="400000"/>
          </a:ln>
        </p:spPr>
      </p:pic>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Layout personalizzato">
    <p:bg>
      <p:bgPr>
        <a:solidFill>
          <a:srgbClr val="FFFFFF"/>
        </a:solidFill>
      </p:bgPr>
    </p:bg>
    <p:spTree>
      <p:nvGrpSpPr>
        <p:cNvPr id="1" name=""/>
        <p:cNvGrpSpPr/>
        <p:nvPr/>
      </p:nvGrpSpPr>
      <p:grpSpPr>
        <a:xfrm>
          <a:off x="0" y="0"/>
          <a:ext cx="0" cy="0"/>
          <a:chOff x="0" y="0"/>
          <a:chExt cx="0" cy="0"/>
        </a:xfrm>
      </p:grpSpPr>
      <p:pic>
        <p:nvPicPr>
          <p:cNvPr id="764"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pic>
        <p:nvPicPr>
          <p:cNvPr id="765" name="Google Shape;494;p78" descr="Google Shape;494;p78"/>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766" name="Title Text"/>
          <p:cNvSpPr txBox="1"/>
          <p:nvPr>
            <p:ph type="title"/>
          </p:nvPr>
        </p:nvSpPr>
        <p:spPr>
          <a:xfrm>
            <a:off x="838200" y="365125"/>
            <a:ext cx="10515600" cy="1325563"/>
          </a:xfrm>
          <a:prstGeom prst="rect">
            <a:avLst/>
          </a:prstGeom>
        </p:spPr>
        <p:txBody>
          <a:bodyPr/>
          <a:lstStyle/>
          <a:p>
            <a:pPr/>
            <a:r>
              <a:t>Title Text</a:t>
            </a:r>
          </a:p>
        </p:txBody>
      </p:sp>
      <p:sp>
        <p:nvSpPr>
          <p:cNvPr id="76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_Layout personalizzato">
    <p:bg>
      <p:bgPr>
        <a:solidFill>
          <a:srgbClr val="FFFFFF"/>
        </a:solidFill>
      </p:bgPr>
    </p:bg>
    <p:spTree>
      <p:nvGrpSpPr>
        <p:cNvPr id="1" name=""/>
        <p:cNvGrpSpPr/>
        <p:nvPr/>
      </p:nvGrpSpPr>
      <p:grpSpPr>
        <a:xfrm>
          <a:off x="0" y="0"/>
          <a:ext cx="0" cy="0"/>
          <a:chOff x="0" y="0"/>
          <a:chExt cx="0" cy="0"/>
        </a:xfrm>
      </p:grpSpPr>
      <p:pic>
        <p:nvPicPr>
          <p:cNvPr id="774"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pic>
        <p:nvPicPr>
          <p:cNvPr id="775" name="Google Shape;497;p79" descr="Google Shape;497;p79"/>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776" name="Title Text"/>
          <p:cNvSpPr txBox="1"/>
          <p:nvPr>
            <p:ph type="title"/>
          </p:nvPr>
        </p:nvSpPr>
        <p:spPr>
          <a:xfrm>
            <a:off x="838200" y="365125"/>
            <a:ext cx="10515600" cy="1325563"/>
          </a:xfrm>
          <a:prstGeom prst="rect">
            <a:avLst/>
          </a:prstGeom>
        </p:spPr>
        <p:txBody>
          <a:bodyPr/>
          <a:lstStyle/>
          <a:p>
            <a:pPr/>
            <a:r>
              <a:t>Title Text</a:t>
            </a:r>
          </a:p>
        </p:txBody>
      </p:sp>
      <p:sp>
        <p:nvSpPr>
          <p:cNvPr id="77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_Layout personalizzato">
    <p:bg>
      <p:bgPr>
        <a:solidFill>
          <a:srgbClr val="FFFFFF"/>
        </a:solidFill>
      </p:bgPr>
    </p:bg>
    <p:spTree>
      <p:nvGrpSpPr>
        <p:cNvPr id="1" name=""/>
        <p:cNvGrpSpPr/>
        <p:nvPr/>
      </p:nvGrpSpPr>
      <p:grpSpPr>
        <a:xfrm>
          <a:off x="0" y="0"/>
          <a:ext cx="0" cy="0"/>
          <a:chOff x="0" y="0"/>
          <a:chExt cx="0" cy="0"/>
        </a:xfrm>
      </p:grpSpPr>
      <p:pic>
        <p:nvPicPr>
          <p:cNvPr id="784"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pic>
        <p:nvPicPr>
          <p:cNvPr id="785" name="Google Shape;500;p80" descr="Google Shape;500;p80"/>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786" name="Title Text"/>
          <p:cNvSpPr txBox="1"/>
          <p:nvPr>
            <p:ph type="title"/>
          </p:nvPr>
        </p:nvSpPr>
        <p:spPr>
          <a:xfrm>
            <a:off x="838200" y="365125"/>
            <a:ext cx="10515600" cy="1325563"/>
          </a:xfrm>
          <a:prstGeom prst="rect">
            <a:avLst/>
          </a:prstGeom>
        </p:spPr>
        <p:txBody>
          <a:bodyPr/>
          <a:lstStyle>
            <a:lvl1pPr>
              <a:defRPr>
                <a:solidFill>
                  <a:srgbClr val="785FDF"/>
                </a:solidFill>
              </a:defRPr>
            </a:lvl1pPr>
          </a:lstStyle>
          <a:p>
            <a:pPr/>
            <a:r>
              <a:t>Title Text</a:t>
            </a:r>
          </a:p>
        </p:txBody>
      </p:sp>
      <p:sp>
        <p:nvSpPr>
          <p:cNvPr id="78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4_Layout personalizzato">
    <p:bg>
      <p:bgPr>
        <a:solidFill>
          <a:srgbClr val="FFFFFF"/>
        </a:solidFill>
      </p:bgPr>
    </p:bg>
    <p:spTree>
      <p:nvGrpSpPr>
        <p:cNvPr id="1" name=""/>
        <p:cNvGrpSpPr/>
        <p:nvPr/>
      </p:nvGrpSpPr>
      <p:grpSpPr>
        <a:xfrm>
          <a:off x="0" y="0"/>
          <a:ext cx="0" cy="0"/>
          <a:chOff x="0" y="0"/>
          <a:chExt cx="0" cy="0"/>
        </a:xfrm>
      </p:grpSpPr>
      <p:pic>
        <p:nvPicPr>
          <p:cNvPr id="794" name="Google Shape;228;p38" descr="Google Shape;228;p38"/>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pic>
        <p:nvPicPr>
          <p:cNvPr id="795" name="Google Shape;503;p81" descr="Google Shape;503;p81"/>
          <p:cNvPicPr>
            <a:picLocks noChangeAspect="1"/>
          </p:cNvPicPr>
          <p:nvPr/>
        </p:nvPicPr>
        <p:blipFill>
          <a:blip r:embed="rId3">
            <a:extLst/>
          </a:blip>
          <a:stretch>
            <a:fillRect/>
          </a:stretch>
        </p:blipFill>
        <p:spPr>
          <a:xfrm>
            <a:off x="0" y="0"/>
            <a:ext cx="12192000" cy="6858000"/>
          </a:xfrm>
          <a:prstGeom prst="rect">
            <a:avLst/>
          </a:prstGeom>
          <a:ln w="12700">
            <a:miter lim="400000"/>
          </a:ln>
        </p:spPr>
      </p:pic>
      <p:sp>
        <p:nvSpPr>
          <p:cNvPr id="796" name="Title Text"/>
          <p:cNvSpPr txBox="1"/>
          <p:nvPr>
            <p:ph type="title"/>
          </p:nvPr>
        </p:nvSpPr>
        <p:spPr>
          <a:xfrm>
            <a:off x="838200" y="365125"/>
            <a:ext cx="10515600" cy="1325563"/>
          </a:xfrm>
          <a:prstGeom prst="rect">
            <a:avLst/>
          </a:prstGeom>
        </p:spPr>
        <p:txBody>
          <a:bodyPr/>
          <a:lstStyle>
            <a:lvl1pPr>
              <a:defRPr>
                <a:solidFill>
                  <a:srgbClr val="785FDF"/>
                </a:solidFill>
              </a:defRPr>
            </a:lvl1pPr>
          </a:lstStyle>
          <a:p>
            <a:pPr/>
            <a:r>
              <a:t>Title Text</a:t>
            </a:r>
          </a:p>
        </p:txBody>
      </p:sp>
      <p:sp>
        <p:nvSpPr>
          <p:cNvPr id="797" name="Slide Number"/>
          <p:cNvSpPr txBox="1"/>
          <p:nvPr>
            <p:ph type="sldNum" sz="quarter" idx="2"/>
          </p:nvPr>
        </p:nvSpPr>
        <p:spPr>
          <a:xfrm>
            <a:off x="5892800" y="6172200"/>
            <a:ext cx="2844800"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2_Title and Content">
    <p:spTree>
      <p:nvGrpSpPr>
        <p:cNvPr id="1" name=""/>
        <p:cNvGrpSpPr/>
        <p:nvPr/>
      </p:nvGrpSpPr>
      <p:grpSpPr>
        <a:xfrm>
          <a:off x="0" y="0"/>
          <a:ext cx="0" cy="0"/>
          <a:chOff x="0" y="0"/>
          <a:chExt cx="0" cy="0"/>
        </a:xfrm>
      </p:grpSpPr>
      <p:pic>
        <p:nvPicPr>
          <p:cNvPr id="92" name="Google Shape;15;p7" descr="Google Shape;15;p7"/>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93" name="Title Text"/>
          <p:cNvSpPr txBox="1"/>
          <p:nvPr>
            <p:ph type="title"/>
          </p:nvPr>
        </p:nvSpPr>
        <p:spPr>
          <a:xfrm>
            <a:off x="838200" y="365125"/>
            <a:ext cx="10515600" cy="1325563"/>
          </a:xfrm>
          <a:prstGeom prst="rect">
            <a:avLst/>
          </a:prstGeom>
        </p:spPr>
        <p:txBody>
          <a:bodyPr/>
          <a:lstStyle/>
          <a:p>
            <a:pPr/>
            <a:r>
              <a:t>Title Text</a:t>
            </a:r>
          </a:p>
        </p:txBody>
      </p:sp>
      <p:sp>
        <p:nvSpPr>
          <p:cNvPr id="94" name="Body Level One…"/>
          <p:cNvSpPr txBox="1"/>
          <p:nvPr>
            <p:ph type="body" idx="1"/>
          </p:nvPr>
        </p:nvSpPr>
        <p:spPr>
          <a:xfrm>
            <a:off x="838200" y="1825625"/>
            <a:ext cx="8001000" cy="4351338"/>
          </a:xfrm>
          <a:prstGeom prst="rect">
            <a:avLst/>
          </a:prstGeom>
        </p:spPr>
        <p:txBody>
          <a:bodyPr/>
          <a:lstStyle>
            <a:lvl1pPr indent="114300"/>
            <a:lvl2pPr indent="571500"/>
            <a:lvl3pPr indent="1028700"/>
          </a:lstStyle>
          <a:p>
            <a:pPr/>
            <a:r>
              <a:t>Body Level One</a:t>
            </a:r>
          </a:p>
          <a:p>
            <a:pPr lvl="1"/>
            <a:r>
              <a:t>Body Level Two</a:t>
            </a:r>
          </a:p>
          <a:p>
            <a:pPr lvl="2"/>
            <a:r>
              <a:t>Body Level Three</a:t>
            </a:r>
          </a:p>
          <a:p>
            <a:pPr lvl="3"/>
            <a:r>
              <a:t>Body Level Four</a:t>
            </a:r>
          </a:p>
          <a:p>
            <a:pPr lvl="4"/>
            <a:r>
              <a:t>Body Level Five</a:t>
            </a:r>
          </a:p>
        </p:txBody>
      </p:sp>
      <p:pic>
        <p:nvPicPr>
          <p:cNvPr id="95" name="Google Shape;74;p15" descr="Google Shape;74;p15"/>
          <p:cNvPicPr>
            <a:picLocks noChangeAspect="1"/>
          </p:cNvPicPr>
          <p:nvPr/>
        </p:nvPicPr>
        <p:blipFill>
          <a:blip r:embed="rId3">
            <a:extLst/>
          </a:blip>
          <a:stretch>
            <a:fillRect/>
          </a:stretch>
        </p:blipFill>
        <p:spPr>
          <a:xfrm>
            <a:off x="9106348" y="4259262"/>
            <a:ext cx="2578101" cy="1917701"/>
          </a:xfrm>
          <a:prstGeom prst="rect">
            <a:avLst/>
          </a:prstGeom>
          <a:ln w="12700">
            <a:miter lim="400000"/>
          </a:ln>
        </p:spPr>
      </p:pic>
      <p:sp>
        <p:nvSpPr>
          <p:cNvPr id="9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_Title and Content">
    <p:spTree>
      <p:nvGrpSpPr>
        <p:cNvPr id="1" name=""/>
        <p:cNvGrpSpPr/>
        <p:nvPr/>
      </p:nvGrpSpPr>
      <p:grpSpPr>
        <a:xfrm>
          <a:off x="0" y="0"/>
          <a:ext cx="0" cy="0"/>
          <a:chOff x="0" y="0"/>
          <a:chExt cx="0" cy="0"/>
        </a:xfrm>
      </p:grpSpPr>
      <p:pic>
        <p:nvPicPr>
          <p:cNvPr id="103" name="Google Shape;15;p7" descr="Google Shape;15;p7"/>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sp>
        <p:nvSpPr>
          <p:cNvPr id="104" name="Title Text"/>
          <p:cNvSpPr txBox="1"/>
          <p:nvPr>
            <p:ph type="title"/>
          </p:nvPr>
        </p:nvSpPr>
        <p:spPr>
          <a:xfrm>
            <a:off x="838200" y="365125"/>
            <a:ext cx="10515600" cy="1325563"/>
          </a:xfrm>
          <a:prstGeom prst="rect">
            <a:avLst/>
          </a:prstGeom>
        </p:spPr>
        <p:txBody>
          <a:bodyPr/>
          <a:lstStyle/>
          <a:p>
            <a:pPr/>
            <a:r>
              <a:t>Title Text</a:t>
            </a:r>
          </a:p>
        </p:txBody>
      </p:sp>
      <p:sp>
        <p:nvSpPr>
          <p:cNvPr id="105" name="Body Level One…"/>
          <p:cNvSpPr txBox="1"/>
          <p:nvPr>
            <p:ph type="body" idx="1"/>
          </p:nvPr>
        </p:nvSpPr>
        <p:spPr>
          <a:xfrm>
            <a:off x="838200" y="1825625"/>
            <a:ext cx="8001000" cy="4351338"/>
          </a:xfrm>
          <a:prstGeom prst="rect">
            <a:avLst/>
          </a:prstGeom>
        </p:spPr>
        <p:txBody>
          <a:bodyPr/>
          <a:lstStyle>
            <a:lvl1pPr indent="114300"/>
            <a:lvl2pPr indent="571500"/>
            <a:lvl3pPr indent="1028700"/>
          </a:lstStyle>
          <a:p>
            <a:pPr/>
            <a:r>
              <a:t>Body Level One</a:t>
            </a:r>
          </a:p>
          <a:p>
            <a:pPr lvl="1"/>
            <a:r>
              <a:t>Body Level Two</a:t>
            </a:r>
          </a:p>
          <a:p>
            <a:pPr lvl="2"/>
            <a:r>
              <a:t>Body Level Three</a:t>
            </a:r>
          </a:p>
          <a:p>
            <a:pPr lvl="3"/>
            <a:r>
              <a:t>Body Level Four</a:t>
            </a:r>
          </a:p>
          <a:p>
            <a:pPr lvl="4"/>
            <a:r>
              <a:t>Body Level Five</a:t>
            </a:r>
          </a:p>
        </p:txBody>
      </p:sp>
      <p:pic>
        <p:nvPicPr>
          <p:cNvPr id="106" name="Google Shape;81;p16" descr="Google Shape;81;p16"/>
          <p:cNvPicPr>
            <a:picLocks noChangeAspect="1"/>
          </p:cNvPicPr>
          <p:nvPr/>
        </p:nvPicPr>
        <p:blipFill>
          <a:blip r:embed="rId3">
            <a:extLst/>
          </a:blip>
          <a:stretch>
            <a:fillRect/>
          </a:stretch>
        </p:blipFill>
        <p:spPr>
          <a:xfrm>
            <a:off x="9296400" y="4001294"/>
            <a:ext cx="2295407" cy="2286000"/>
          </a:xfrm>
          <a:prstGeom prst="rect">
            <a:avLst/>
          </a:prstGeom>
          <a:ln w="12700">
            <a:miter lim="400000"/>
          </a:ln>
        </p:spPr>
      </p:pic>
      <p:sp>
        <p:nvSpPr>
          <p:cNvPr id="1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 Id="rId16" Type="http://schemas.openxmlformats.org/officeDocument/2006/relationships/slideLayout" Target="../slideLayouts/slideLayout13.xml"/><Relationship Id="rId17" Type="http://schemas.openxmlformats.org/officeDocument/2006/relationships/slideLayout" Target="../slideLayouts/slideLayout14.xml"/><Relationship Id="rId18" Type="http://schemas.openxmlformats.org/officeDocument/2006/relationships/slideLayout" Target="../slideLayouts/slideLayout15.xml"/><Relationship Id="rId19" Type="http://schemas.openxmlformats.org/officeDocument/2006/relationships/slideLayout" Target="../slideLayouts/slideLayout16.xml"/><Relationship Id="rId20" Type="http://schemas.openxmlformats.org/officeDocument/2006/relationships/slideLayout" Target="../slideLayouts/slideLayout17.xml"/><Relationship Id="rId21" Type="http://schemas.openxmlformats.org/officeDocument/2006/relationships/slideLayout" Target="../slideLayouts/slideLayout18.xml"/><Relationship Id="rId22" Type="http://schemas.openxmlformats.org/officeDocument/2006/relationships/slideLayout" Target="../slideLayouts/slideLayout19.xml"/><Relationship Id="rId23" Type="http://schemas.openxmlformats.org/officeDocument/2006/relationships/slideLayout" Target="../slideLayouts/slideLayout20.xml"/><Relationship Id="rId24" Type="http://schemas.openxmlformats.org/officeDocument/2006/relationships/slideLayout" Target="../slideLayouts/slideLayout21.xml"/><Relationship Id="rId25" Type="http://schemas.openxmlformats.org/officeDocument/2006/relationships/slideLayout" Target="../slideLayouts/slideLayout22.xml"/><Relationship Id="rId26" Type="http://schemas.openxmlformats.org/officeDocument/2006/relationships/slideLayout" Target="../slideLayouts/slideLayout23.xml"/><Relationship Id="rId27" Type="http://schemas.openxmlformats.org/officeDocument/2006/relationships/slideLayout" Target="../slideLayouts/slideLayout24.xml"/><Relationship Id="rId28" Type="http://schemas.openxmlformats.org/officeDocument/2006/relationships/slideLayout" Target="../slideLayouts/slideLayout25.xml"/><Relationship Id="rId29" Type="http://schemas.openxmlformats.org/officeDocument/2006/relationships/slideLayout" Target="../slideLayouts/slideLayout26.xml"/><Relationship Id="rId30" Type="http://schemas.openxmlformats.org/officeDocument/2006/relationships/slideLayout" Target="../slideLayouts/slideLayout27.xml"/><Relationship Id="rId31" Type="http://schemas.openxmlformats.org/officeDocument/2006/relationships/slideLayout" Target="../slideLayouts/slideLayout28.xml"/><Relationship Id="rId32" Type="http://schemas.openxmlformats.org/officeDocument/2006/relationships/slideLayout" Target="../slideLayouts/slideLayout29.xml"/><Relationship Id="rId33" Type="http://schemas.openxmlformats.org/officeDocument/2006/relationships/slideLayout" Target="../slideLayouts/slideLayout30.xml"/><Relationship Id="rId34" Type="http://schemas.openxmlformats.org/officeDocument/2006/relationships/slideLayout" Target="../slideLayouts/slideLayout31.xml"/><Relationship Id="rId35" Type="http://schemas.openxmlformats.org/officeDocument/2006/relationships/slideLayout" Target="../slideLayouts/slideLayout32.xml"/><Relationship Id="rId36" Type="http://schemas.openxmlformats.org/officeDocument/2006/relationships/slideLayout" Target="../slideLayouts/slideLayout33.xml"/><Relationship Id="rId37" Type="http://schemas.openxmlformats.org/officeDocument/2006/relationships/slideLayout" Target="../slideLayouts/slideLayout34.xml"/><Relationship Id="rId38" Type="http://schemas.openxmlformats.org/officeDocument/2006/relationships/slideLayout" Target="../slideLayouts/slideLayout35.xml"/><Relationship Id="rId39" Type="http://schemas.openxmlformats.org/officeDocument/2006/relationships/slideLayout" Target="../slideLayouts/slideLayout36.xml"/><Relationship Id="rId40" Type="http://schemas.openxmlformats.org/officeDocument/2006/relationships/slideLayout" Target="../slideLayouts/slideLayout37.xml"/><Relationship Id="rId41" Type="http://schemas.openxmlformats.org/officeDocument/2006/relationships/slideLayout" Target="../slideLayouts/slideLayout38.xml"/><Relationship Id="rId42" Type="http://schemas.openxmlformats.org/officeDocument/2006/relationships/slideLayout" Target="../slideLayouts/slideLayout39.xml"/><Relationship Id="rId43" Type="http://schemas.openxmlformats.org/officeDocument/2006/relationships/slideLayout" Target="../slideLayouts/slideLayout40.xml"/><Relationship Id="rId44" Type="http://schemas.openxmlformats.org/officeDocument/2006/relationships/slideLayout" Target="../slideLayouts/slideLayout41.xml"/><Relationship Id="rId45" Type="http://schemas.openxmlformats.org/officeDocument/2006/relationships/slideLayout" Target="../slideLayouts/slideLayout42.xml"/><Relationship Id="rId46" Type="http://schemas.openxmlformats.org/officeDocument/2006/relationships/slideLayout" Target="../slideLayouts/slideLayout43.xml"/><Relationship Id="rId47" Type="http://schemas.openxmlformats.org/officeDocument/2006/relationships/slideLayout" Target="../slideLayouts/slideLayout44.xml"/><Relationship Id="rId48" Type="http://schemas.openxmlformats.org/officeDocument/2006/relationships/slideLayout" Target="../slideLayouts/slideLayout45.xml"/><Relationship Id="rId49" Type="http://schemas.openxmlformats.org/officeDocument/2006/relationships/slideLayout" Target="../slideLayouts/slideLayout46.xml"/><Relationship Id="rId50" Type="http://schemas.openxmlformats.org/officeDocument/2006/relationships/slideLayout" Target="../slideLayouts/slideLayout47.xml"/><Relationship Id="rId51" Type="http://schemas.openxmlformats.org/officeDocument/2006/relationships/slideLayout" Target="../slideLayouts/slideLayout48.xml"/><Relationship Id="rId52" Type="http://schemas.openxmlformats.org/officeDocument/2006/relationships/slideLayout" Target="../slideLayouts/slideLayout49.xml"/><Relationship Id="rId53" Type="http://schemas.openxmlformats.org/officeDocument/2006/relationships/slideLayout" Target="../slideLayouts/slideLayout50.xml"/><Relationship Id="rId54" Type="http://schemas.openxmlformats.org/officeDocument/2006/relationships/slideLayout" Target="../slideLayouts/slideLayout51.xml"/><Relationship Id="rId55" Type="http://schemas.openxmlformats.org/officeDocument/2006/relationships/slideLayout" Target="../slideLayouts/slideLayout52.xml"/><Relationship Id="rId56" Type="http://schemas.openxmlformats.org/officeDocument/2006/relationships/slideLayout" Target="../slideLayouts/slideLayout53.xml"/><Relationship Id="rId57" Type="http://schemas.openxmlformats.org/officeDocument/2006/relationships/slideLayout" Target="../slideLayouts/slideLayout54.xml"/><Relationship Id="rId58" Type="http://schemas.openxmlformats.org/officeDocument/2006/relationships/slideLayout" Target="../slideLayouts/slideLayout55.xml"/><Relationship Id="rId59" Type="http://schemas.openxmlformats.org/officeDocument/2006/relationships/slideLayout" Target="../slideLayouts/slideLayout56.xml"/><Relationship Id="rId60" Type="http://schemas.openxmlformats.org/officeDocument/2006/relationships/slideLayout" Target="../slideLayouts/slideLayout57.xml"/><Relationship Id="rId61" Type="http://schemas.openxmlformats.org/officeDocument/2006/relationships/slideLayout" Target="../slideLayouts/slideLayout58.xml"/><Relationship Id="rId62" Type="http://schemas.openxmlformats.org/officeDocument/2006/relationships/slideLayout" Target="../slideLayouts/slideLayout59.xml"/><Relationship Id="rId63" Type="http://schemas.openxmlformats.org/officeDocument/2006/relationships/slideLayout" Target="../slideLayouts/slideLayout60.xml"/><Relationship Id="rId64" Type="http://schemas.openxmlformats.org/officeDocument/2006/relationships/slideLayout" Target="../slideLayouts/slideLayout61.xml"/><Relationship Id="rId65" Type="http://schemas.openxmlformats.org/officeDocument/2006/relationships/slideLayout" Target="../slideLayouts/slideLayout62.xml"/><Relationship Id="rId66" Type="http://schemas.openxmlformats.org/officeDocument/2006/relationships/slideLayout" Target="../slideLayouts/slideLayout63.xml"/><Relationship Id="rId67" Type="http://schemas.openxmlformats.org/officeDocument/2006/relationships/slideLayout" Target="../slideLayouts/slideLayout64.xml"/><Relationship Id="rId68" Type="http://schemas.openxmlformats.org/officeDocument/2006/relationships/slideLayout" Target="../slideLayouts/slideLayout65.xml"/><Relationship Id="rId69" Type="http://schemas.openxmlformats.org/officeDocument/2006/relationships/slideLayout" Target="../slideLayouts/slideLayout66.xml"/><Relationship Id="rId70" Type="http://schemas.openxmlformats.org/officeDocument/2006/relationships/slideLayout" Target="../slideLayouts/slideLayout67.xml"/><Relationship Id="rId71" Type="http://schemas.openxmlformats.org/officeDocument/2006/relationships/slideLayout" Target="../slideLayouts/slideLayout68.xml"/><Relationship Id="rId72" Type="http://schemas.openxmlformats.org/officeDocument/2006/relationships/slideLayout" Target="../slideLayouts/slideLayout69.xml"/><Relationship Id="rId73" Type="http://schemas.openxmlformats.org/officeDocument/2006/relationships/slideLayout" Target="../slideLayouts/slideLayout70.xml"/><Relationship Id="rId74" Type="http://schemas.openxmlformats.org/officeDocument/2006/relationships/slideLayout" Target="../slideLayouts/slideLayout71.xml"/><Relationship Id="rId75" Type="http://schemas.openxmlformats.org/officeDocument/2006/relationships/slideLayout" Target="../slideLayouts/slideLayout72.xml"/><Relationship Id="rId76"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3A20A0"/>
        </a:solidFill>
      </p:bgPr>
    </p:bg>
    <p:spTree>
      <p:nvGrpSpPr>
        <p:cNvPr id="1" name=""/>
        <p:cNvGrpSpPr/>
        <p:nvPr/>
      </p:nvGrpSpPr>
      <p:grpSpPr>
        <a:xfrm>
          <a:off x="0" y="0"/>
          <a:ext cx="0" cy="0"/>
          <a:chOff x="0" y="0"/>
          <a:chExt cx="0" cy="0"/>
        </a:xfrm>
      </p:grpSpPr>
      <p:pic>
        <p:nvPicPr>
          <p:cNvPr id="2" name="Google Shape;15;p7" descr="Google Shape;15;p7"/>
          <p:cNvPicPr>
            <a:picLocks noChangeAspect="1"/>
          </p:cNvPicPr>
          <p:nvPr/>
        </p:nvPicPr>
        <p:blipFill>
          <a:blip r:embed="rId2">
            <a:extLst/>
          </a:blip>
          <a:stretch>
            <a:fillRect/>
          </a:stretch>
        </p:blipFill>
        <p:spPr>
          <a:xfrm>
            <a:off x="11590804" y="6318717"/>
            <a:ext cx="440392" cy="440392"/>
          </a:xfrm>
          <a:prstGeom prst="rect">
            <a:avLst/>
          </a:prstGeom>
          <a:ln w="12700">
            <a:miter lim="400000"/>
          </a:ln>
        </p:spPr>
      </p:pic>
      <p:pic>
        <p:nvPicPr>
          <p:cNvPr id="3" name="Google Shape;17;p8" descr="Google Shape;17;p8"/>
          <p:cNvPicPr>
            <a:picLocks noChangeAspect="1"/>
          </p:cNvPicPr>
          <p:nvPr/>
        </p:nvPicPr>
        <p:blipFill>
          <a:blip r:embed="rId3">
            <a:extLst/>
          </a:blip>
          <a:stretch>
            <a:fillRect/>
          </a:stretch>
        </p:blipFill>
        <p:spPr>
          <a:xfrm>
            <a:off x="0" y="-3"/>
            <a:ext cx="12192000" cy="7106480"/>
          </a:xfrm>
          <a:prstGeom prst="rect">
            <a:avLst/>
          </a:prstGeom>
          <a:ln w="12700">
            <a:miter lim="400000"/>
          </a:ln>
        </p:spPr>
      </p:pic>
      <p:sp>
        <p:nvSpPr>
          <p:cNvPr id="4" name="Title Text"/>
          <p:cNvSpPr txBox="1"/>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normAutofit fontScale="100000" lnSpcReduction="0"/>
          </a:bodyPr>
          <a:lstStyle/>
          <a:p>
            <a:pPr/>
            <a:r>
              <a:t>Title Text</a:t>
            </a:r>
          </a:p>
        </p:txBody>
      </p:sp>
      <p:sp>
        <p:nvSpPr>
          <p:cNvPr id="5" name="Body Level One…"/>
          <p:cNvSpPr txBox="1"/>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 name="Slide Number"/>
          <p:cNvSpPr txBox="1"/>
          <p:nvPr>
            <p:ph type="sldNum" sz="quarter" idx="2"/>
          </p:nvPr>
        </p:nvSpPr>
        <p:spPr>
          <a:xfrm>
            <a:off x="11080184" y="6404314"/>
            <a:ext cx="273616" cy="269201"/>
          </a:xfrm>
          <a:prstGeom prst="rect">
            <a:avLst/>
          </a:prstGeom>
          <a:ln w="12700">
            <a:miter lim="400000"/>
          </a:ln>
        </p:spPr>
        <p:txBody>
          <a:bodyPr wrap="none" lIns="45699" tIns="45699" rIns="45699" bIns="45699" anchor="ctr">
            <a:spAutoFit/>
          </a:bodyPr>
          <a:lstStyle>
            <a:lvl1pPr algn="r">
              <a:defRPr sz="1200">
                <a:solidFill>
                  <a:srgbClr val="FFFFFF"/>
                </a:solidFill>
                <a:latin typeface="Quattrocento Sans"/>
                <a:ea typeface="Quattrocento Sans"/>
                <a:cs typeface="Quattrocento Sans"/>
                <a:sym typeface="Quattrocento Sans"/>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 id="2147483675" r:id="rId30"/>
    <p:sldLayoutId id="2147483676" r:id="rId31"/>
    <p:sldLayoutId id="2147483677" r:id="rId32"/>
    <p:sldLayoutId id="2147483678" r:id="rId33"/>
    <p:sldLayoutId id="2147483679" r:id="rId34"/>
    <p:sldLayoutId id="2147483680" r:id="rId35"/>
    <p:sldLayoutId id="2147483681" r:id="rId36"/>
    <p:sldLayoutId id="2147483682" r:id="rId37"/>
    <p:sldLayoutId id="2147483683" r:id="rId38"/>
    <p:sldLayoutId id="2147483684" r:id="rId39"/>
    <p:sldLayoutId id="2147483685" r:id="rId40"/>
    <p:sldLayoutId id="2147483686" r:id="rId41"/>
    <p:sldLayoutId id="2147483687" r:id="rId42"/>
    <p:sldLayoutId id="2147483688" r:id="rId43"/>
    <p:sldLayoutId id="2147483689" r:id="rId44"/>
    <p:sldLayoutId id="2147483690" r:id="rId45"/>
    <p:sldLayoutId id="2147483691" r:id="rId46"/>
    <p:sldLayoutId id="2147483692" r:id="rId47"/>
    <p:sldLayoutId id="2147483693" r:id="rId48"/>
    <p:sldLayoutId id="2147483694" r:id="rId49"/>
    <p:sldLayoutId id="2147483695" r:id="rId50"/>
    <p:sldLayoutId id="2147483696" r:id="rId51"/>
    <p:sldLayoutId id="2147483697" r:id="rId52"/>
    <p:sldLayoutId id="2147483698" r:id="rId53"/>
    <p:sldLayoutId id="2147483699" r:id="rId54"/>
    <p:sldLayoutId id="2147483700" r:id="rId55"/>
    <p:sldLayoutId id="2147483701" r:id="rId56"/>
    <p:sldLayoutId id="2147483702" r:id="rId57"/>
    <p:sldLayoutId id="2147483703" r:id="rId58"/>
    <p:sldLayoutId id="2147483704" r:id="rId59"/>
    <p:sldLayoutId id="2147483705" r:id="rId60"/>
    <p:sldLayoutId id="2147483706" r:id="rId61"/>
    <p:sldLayoutId id="2147483707" r:id="rId62"/>
    <p:sldLayoutId id="2147483708" r:id="rId63"/>
    <p:sldLayoutId id="2147483709" r:id="rId64"/>
    <p:sldLayoutId id="2147483710" r:id="rId65"/>
    <p:sldLayoutId id="2147483711" r:id="rId66"/>
    <p:sldLayoutId id="2147483712" r:id="rId67"/>
    <p:sldLayoutId id="2147483713" r:id="rId68"/>
    <p:sldLayoutId id="2147483714" r:id="rId69"/>
    <p:sldLayoutId id="2147483715" r:id="rId70"/>
    <p:sldLayoutId id="2147483716" r:id="rId71"/>
    <p:sldLayoutId id="2147483717" r:id="rId72"/>
    <p:sldLayoutId id="2147483718" r:id="rId73"/>
    <p:sldLayoutId id="2147483719" r:id="rId74"/>
    <p:sldLayoutId id="2147483720" r:id="rId75"/>
    <p:sldLayoutId id="2147483721" r:id="rId76"/>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FFFF"/>
          </a:solidFill>
          <a:uFillTx/>
          <a:latin typeface="Quattrocento Sans"/>
          <a:ea typeface="Quattrocento Sans"/>
          <a:cs typeface="Quattrocento Sans"/>
          <a:sym typeface="Quattrocento Sans"/>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FFFF"/>
          </a:solidFill>
          <a:uFillTx/>
          <a:latin typeface="Quattrocento Sans"/>
          <a:ea typeface="Quattrocento Sans"/>
          <a:cs typeface="Quattrocento Sans"/>
          <a:sym typeface="Quattrocento Sans"/>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FFFF"/>
          </a:solidFill>
          <a:uFillTx/>
          <a:latin typeface="Quattrocento Sans"/>
          <a:ea typeface="Quattrocento Sans"/>
          <a:cs typeface="Quattrocento Sans"/>
          <a:sym typeface="Quattrocento Sans"/>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FFFF"/>
          </a:solidFill>
          <a:uFillTx/>
          <a:latin typeface="Quattrocento Sans"/>
          <a:ea typeface="Quattrocento Sans"/>
          <a:cs typeface="Quattrocento Sans"/>
          <a:sym typeface="Quattrocento Sans"/>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FFFF"/>
          </a:solidFill>
          <a:uFillTx/>
          <a:latin typeface="Quattrocento Sans"/>
          <a:ea typeface="Quattrocento Sans"/>
          <a:cs typeface="Quattrocento Sans"/>
          <a:sym typeface="Quattrocento Sans"/>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FFFF"/>
          </a:solidFill>
          <a:uFillTx/>
          <a:latin typeface="Quattrocento Sans"/>
          <a:ea typeface="Quattrocento Sans"/>
          <a:cs typeface="Quattrocento Sans"/>
          <a:sym typeface="Quattrocento Sans"/>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FFFF"/>
          </a:solidFill>
          <a:uFillTx/>
          <a:latin typeface="Quattrocento Sans"/>
          <a:ea typeface="Quattrocento Sans"/>
          <a:cs typeface="Quattrocento Sans"/>
          <a:sym typeface="Quattrocento Sans"/>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FFFF"/>
          </a:solidFill>
          <a:uFillTx/>
          <a:latin typeface="Quattrocento Sans"/>
          <a:ea typeface="Quattrocento Sans"/>
          <a:cs typeface="Quattrocento Sans"/>
          <a:sym typeface="Quattrocento Sans"/>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FFFFFF"/>
          </a:solidFill>
          <a:uFillTx/>
          <a:latin typeface="Quattrocento Sans"/>
          <a:ea typeface="Quattrocento Sans"/>
          <a:cs typeface="Quattrocento Sans"/>
          <a:sym typeface="Quattrocento Sans"/>
        </a:defRPr>
      </a:lvl9pPr>
    </p:titleStyle>
    <p:bodyStyle>
      <a:lvl1pPr marL="0" marR="0" indent="50800" algn="l" defTabSz="914400" rtl="0" latinLnBrk="0">
        <a:lnSpc>
          <a:spcPct val="90000"/>
        </a:lnSpc>
        <a:spcBef>
          <a:spcPts val="1000"/>
        </a:spcBef>
        <a:spcAft>
          <a:spcPts val="0"/>
        </a:spcAft>
        <a:buClr>
          <a:srgbClr val="FFFFFF"/>
        </a:buClr>
        <a:buSzTx/>
        <a:buFont typeface="Arial"/>
        <a:buNone/>
        <a:tabLst/>
        <a:defRPr b="0" baseline="0" cap="none" i="0" spc="0" strike="noStrike" sz="2800" u="none">
          <a:solidFill>
            <a:srgbClr val="FFFFFF"/>
          </a:solidFill>
          <a:uFillTx/>
          <a:latin typeface="Quattrocento Sans"/>
          <a:ea typeface="Quattrocento Sans"/>
          <a:cs typeface="Quattrocento Sans"/>
          <a:sym typeface="Quattrocento Sans"/>
        </a:defRPr>
      </a:lvl1pPr>
      <a:lvl2pPr marL="0" marR="0" indent="533400" algn="l" defTabSz="914400" rtl="0" latinLnBrk="0">
        <a:lnSpc>
          <a:spcPct val="90000"/>
        </a:lnSpc>
        <a:spcBef>
          <a:spcPts val="1000"/>
        </a:spcBef>
        <a:spcAft>
          <a:spcPts val="0"/>
        </a:spcAft>
        <a:buClr>
          <a:srgbClr val="FFFFFF"/>
        </a:buClr>
        <a:buSzTx/>
        <a:buFont typeface="Arial"/>
        <a:buNone/>
        <a:tabLst/>
        <a:defRPr b="0" baseline="0" cap="none" i="0" spc="0" strike="noStrike" sz="2800" u="none">
          <a:solidFill>
            <a:srgbClr val="FFFFFF"/>
          </a:solidFill>
          <a:uFillTx/>
          <a:latin typeface="Quattrocento Sans"/>
          <a:ea typeface="Quattrocento Sans"/>
          <a:cs typeface="Quattrocento Sans"/>
          <a:sym typeface="Quattrocento Sans"/>
        </a:defRPr>
      </a:lvl2pPr>
      <a:lvl3pPr marL="0" marR="0" indent="1016000" algn="l" defTabSz="914400" rtl="0" latinLnBrk="0">
        <a:lnSpc>
          <a:spcPct val="90000"/>
        </a:lnSpc>
        <a:spcBef>
          <a:spcPts val="1000"/>
        </a:spcBef>
        <a:spcAft>
          <a:spcPts val="0"/>
        </a:spcAft>
        <a:buClr>
          <a:srgbClr val="FFFFFF"/>
        </a:buClr>
        <a:buSzTx/>
        <a:buFont typeface="Arial"/>
        <a:buNone/>
        <a:tabLst/>
        <a:defRPr b="0" baseline="0" cap="none" i="0" spc="0" strike="noStrike" sz="2800" u="none">
          <a:solidFill>
            <a:srgbClr val="FFFFFF"/>
          </a:solidFill>
          <a:uFillTx/>
          <a:latin typeface="Quattrocento Sans"/>
          <a:ea typeface="Quattrocento Sans"/>
          <a:cs typeface="Quattrocento Sans"/>
          <a:sym typeface="Quattrocento Sans"/>
        </a:defRPr>
      </a:lvl3pPr>
      <a:lvl4pPr marL="0" marR="0" indent="1485900" algn="l" defTabSz="914400" rtl="0" latinLnBrk="0">
        <a:lnSpc>
          <a:spcPct val="90000"/>
        </a:lnSpc>
        <a:spcBef>
          <a:spcPts val="1000"/>
        </a:spcBef>
        <a:spcAft>
          <a:spcPts val="0"/>
        </a:spcAft>
        <a:buClr>
          <a:srgbClr val="FFFFFF"/>
        </a:buClr>
        <a:buSzTx/>
        <a:buFont typeface="Arial"/>
        <a:buNone/>
        <a:tabLst/>
        <a:defRPr b="0" baseline="0" cap="none" i="0" spc="0" strike="noStrike" sz="2800" u="none">
          <a:solidFill>
            <a:srgbClr val="FFFFFF"/>
          </a:solidFill>
          <a:uFillTx/>
          <a:latin typeface="Quattrocento Sans"/>
          <a:ea typeface="Quattrocento Sans"/>
          <a:cs typeface="Quattrocento Sans"/>
          <a:sym typeface="Quattrocento Sans"/>
        </a:defRPr>
      </a:lvl4pPr>
      <a:lvl5pPr marL="0" marR="0" indent="1943100" algn="l" defTabSz="914400" rtl="0" latinLnBrk="0">
        <a:lnSpc>
          <a:spcPct val="90000"/>
        </a:lnSpc>
        <a:spcBef>
          <a:spcPts val="1000"/>
        </a:spcBef>
        <a:spcAft>
          <a:spcPts val="0"/>
        </a:spcAft>
        <a:buClr>
          <a:srgbClr val="FFFFFF"/>
        </a:buClr>
        <a:buSzTx/>
        <a:buFont typeface="Arial"/>
        <a:buNone/>
        <a:tabLst/>
        <a:defRPr b="0" baseline="0" cap="none" i="0" spc="0" strike="noStrike" sz="2800" u="none">
          <a:solidFill>
            <a:srgbClr val="FFFFFF"/>
          </a:solidFill>
          <a:uFillTx/>
          <a:latin typeface="Quattrocento Sans"/>
          <a:ea typeface="Quattrocento Sans"/>
          <a:cs typeface="Quattrocento Sans"/>
          <a:sym typeface="Quattrocento Sans"/>
        </a:defRPr>
      </a:lvl5pPr>
      <a:lvl6pPr marL="0" marR="0" indent="2400300" algn="l" defTabSz="914400" rtl="0" latinLnBrk="0">
        <a:lnSpc>
          <a:spcPct val="90000"/>
        </a:lnSpc>
        <a:spcBef>
          <a:spcPts val="1000"/>
        </a:spcBef>
        <a:spcAft>
          <a:spcPts val="0"/>
        </a:spcAft>
        <a:buClr>
          <a:srgbClr val="FFFFFF"/>
        </a:buClr>
        <a:buSzTx/>
        <a:buFont typeface="Arial"/>
        <a:buNone/>
        <a:tabLst/>
        <a:defRPr b="0" baseline="0" cap="none" i="0" spc="0" strike="noStrike" sz="2800" u="none">
          <a:solidFill>
            <a:srgbClr val="FFFFFF"/>
          </a:solidFill>
          <a:uFillTx/>
          <a:latin typeface="Quattrocento Sans"/>
          <a:ea typeface="Quattrocento Sans"/>
          <a:cs typeface="Quattrocento Sans"/>
          <a:sym typeface="Quattrocento Sans"/>
        </a:defRPr>
      </a:lvl6pPr>
      <a:lvl7pPr marL="0" marR="0" indent="2857500" algn="l" defTabSz="914400" rtl="0" latinLnBrk="0">
        <a:lnSpc>
          <a:spcPct val="90000"/>
        </a:lnSpc>
        <a:spcBef>
          <a:spcPts val="1000"/>
        </a:spcBef>
        <a:spcAft>
          <a:spcPts val="0"/>
        </a:spcAft>
        <a:buClr>
          <a:srgbClr val="FFFFFF"/>
        </a:buClr>
        <a:buSzTx/>
        <a:buFont typeface="Arial"/>
        <a:buNone/>
        <a:tabLst/>
        <a:defRPr b="0" baseline="0" cap="none" i="0" spc="0" strike="noStrike" sz="2800" u="none">
          <a:solidFill>
            <a:srgbClr val="FFFFFF"/>
          </a:solidFill>
          <a:uFillTx/>
          <a:latin typeface="Quattrocento Sans"/>
          <a:ea typeface="Quattrocento Sans"/>
          <a:cs typeface="Quattrocento Sans"/>
          <a:sym typeface="Quattrocento Sans"/>
        </a:defRPr>
      </a:lvl7pPr>
      <a:lvl8pPr marL="0" marR="0" indent="3314700" algn="l" defTabSz="914400" rtl="0" latinLnBrk="0">
        <a:lnSpc>
          <a:spcPct val="90000"/>
        </a:lnSpc>
        <a:spcBef>
          <a:spcPts val="1000"/>
        </a:spcBef>
        <a:spcAft>
          <a:spcPts val="0"/>
        </a:spcAft>
        <a:buClr>
          <a:srgbClr val="FFFFFF"/>
        </a:buClr>
        <a:buSzTx/>
        <a:buFont typeface="Arial"/>
        <a:buNone/>
        <a:tabLst/>
        <a:defRPr b="0" baseline="0" cap="none" i="0" spc="0" strike="noStrike" sz="2800" u="none">
          <a:solidFill>
            <a:srgbClr val="FFFFFF"/>
          </a:solidFill>
          <a:uFillTx/>
          <a:latin typeface="Quattrocento Sans"/>
          <a:ea typeface="Quattrocento Sans"/>
          <a:cs typeface="Quattrocento Sans"/>
          <a:sym typeface="Quattrocento Sans"/>
        </a:defRPr>
      </a:lvl8pPr>
      <a:lvl9pPr marL="0" marR="0" indent="3771900" algn="l" defTabSz="914400" rtl="0" latinLnBrk="0">
        <a:lnSpc>
          <a:spcPct val="90000"/>
        </a:lnSpc>
        <a:spcBef>
          <a:spcPts val="1000"/>
        </a:spcBef>
        <a:spcAft>
          <a:spcPts val="0"/>
        </a:spcAft>
        <a:buClr>
          <a:srgbClr val="FFFFFF"/>
        </a:buClr>
        <a:buSzTx/>
        <a:buFont typeface="Arial"/>
        <a:buNone/>
        <a:tabLst/>
        <a:defRPr b="0" baseline="0" cap="none" i="0" spc="0" strike="noStrike" sz="2800" u="none">
          <a:solidFill>
            <a:srgbClr val="FFFFFF"/>
          </a:solidFill>
          <a:uFillTx/>
          <a:latin typeface="Quattrocento Sans"/>
          <a:ea typeface="Quattrocento Sans"/>
          <a:cs typeface="Quattrocento Sans"/>
          <a:sym typeface="Quattrocento Sans"/>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Quattrocento Sans"/>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Quattrocento Sans"/>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Quattrocento Sans"/>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Quattrocento Sans"/>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Quattrocento Sans"/>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Quattrocento Sans"/>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Quattrocento Sans"/>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Quattrocento Sans"/>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Quattrocento San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37.png"/><Relationship Id="rId12" Type="http://schemas.openxmlformats.org/officeDocument/2006/relationships/image" Target="../media/image38.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kevinchalet.com/2022/12/23/openiddict-4-0-general-availability/" TargetMode="External"/><Relationship Id="rId3" Type="http://schemas.openxmlformats.org/officeDocument/2006/relationships/image" Target="../media/image5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37.png"/><Relationship Id="rId12" Type="http://schemas.openxmlformats.org/officeDocument/2006/relationships/image" Target="../media/image38.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2.jpeg"/><Relationship Id="rId7" Type="http://schemas.openxmlformats.org/officeDocument/2006/relationships/image" Target="../media/image4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png"/><Relationship Id="rId3" Type="http://schemas.openxmlformats.org/officeDocument/2006/relationships/image" Target="../media/image40.png"/><Relationship Id="rId4" Type="http://schemas.openxmlformats.org/officeDocument/2006/relationships/image" Target="../media/image3.jpeg"/><Relationship Id="rId5" Type="http://schemas.openxmlformats.org/officeDocument/2006/relationships/image" Target="../media/image4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6" name="Google Shape;510;p1"/>
          <p:cNvSpPr/>
          <p:nvPr/>
        </p:nvSpPr>
        <p:spPr>
          <a:xfrm>
            <a:off x="0" y="0"/>
            <a:ext cx="12192003" cy="6858000"/>
          </a:xfrm>
          <a:prstGeom prst="rect">
            <a:avLst/>
          </a:prstGeom>
          <a:solidFill>
            <a:srgbClr val="FFFFFF"/>
          </a:solidFill>
          <a:ln w="12700">
            <a:miter lim="400000"/>
          </a:ln>
        </p:spPr>
        <p:txBody>
          <a:bodyPr lIns="45719" rIns="45719" anchor="ctr"/>
          <a:lstStyle/>
          <a:p>
            <a:pPr algn="ctr">
              <a:defRPr sz="1800">
                <a:solidFill>
                  <a:srgbClr val="FFFFFF"/>
                </a:solidFill>
                <a:latin typeface="Calibri"/>
                <a:ea typeface="Calibri"/>
                <a:cs typeface="Calibri"/>
                <a:sym typeface="Calibri"/>
              </a:defRPr>
            </a:pPr>
          </a:p>
        </p:txBody>
      </p:sp>
      <p:sp>
        <p:nvSpPr>
          <p:cNvPr id="807" name="Google Shape;511;p1"/>
          <p:cNvSpPr/>
          <p:nvPr/>
        </p:nvSpPr>
        <p:spPr>
          <a:xfrm flipH="1" rot="10800000">
            <a:off x="0" y="-478"/>
            <a:ext cx="8896786" cy="68584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74" y="21600"/>
                </a:moveTo>
                <a:lnTo>
                  <a:pt x="21600" y="21600"/>
                </a:lnTo>
                <a:lnTo>
                  <a:pt x="13888" y="0"/>
                </a:lnTo>
                <a:lnTo>
                  <a:pt x="0" y="0"/>
                </a:lnTo>
                <a:lnTo>
                  <a:pt x="0" y="21598"/>
                </a:lnTo>
                <a:lnTo>
                  <a:pt x="3575" y="21598"/>
                </a:lnTo>
                <a:close/>
              </a:path>
            </a:pathLst>
          </a:custGeom>
          <a:solidFill>
            <a:srgbClr val="4727C7">
              <a:alpha val="69803"/>
            </a:srgbClr>
          </a:solidFill>
          <a:ln w="12700">
            <a:miter lim="400000"/>
          </a:ln>
        </p:spPr>
        <p:txBody>
          <a:bodyPr lIns="45719" rIns="45719" anchor="ctr"/>
          <a:lstStyle/>
          <a:p>
            <a:pPr algn="ctr">
              <a:defRPr sz="1800">
                <a:solidFill>
                  <a:srgbClr val="FFFFFF"/>
                </a:solidFill>
                <a:latin typeface="Calibri"/>
                <a:ea typeface="Calibri"/>
                <a:cs typeface="Calibri"/>
                <a:sym typeface="Calibri"/>
              </a:defRPr>
            </a:pPr>
          </a:p>
        </p:txBody>
      </p:sp>
      <p:sp>
        <p:nvSpPr>
          <p:cNvPr id="808" name="Google Shape;512;p1"/>
          <p:cNvSpPr/>
          <p:nvPr/>
        </p:nvSpPr>
        <p:spPr>
          <a:xfrm flipH="1" rot="10800000">
            <a:off x="-1" y="-479"/>
            <a:ext cx="8096251" cy="68584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5683" y="21600"/>
                </a:lnTo>
                <a:lnTo>
                  <a:pt x="5683" y="21600"/>
                </a:lnTo>
                <a:lnTo>
                  <a:pt x="21600" y="21600"/>
                </a:lnTo>
                <a:lnTo>
                  <a:pt x="13126" y="0"/>
                </a:lnTo>
                <a:lnTo>
                  <a:pt x="49" y="0"/>
                </a:lnTo>
                <a:lnTo>
                  <a:pt x="49" y="2"/>
                </a:lnTo>
                <a:lnTo>
                  <a:pt x="0" y="2"/>
                </a:lnTo>
                <a:close/>
              </a:path>
            </a:pathLst>
          </a:custGeom>
          <a:solidFill>
            <a:srgbClr val="4727C7"/>
          </a:solidFill>
          <a:ln w="12700">
            <a:miter lim="400000"/>
          </a:ln>
        </p:spPr>
        <p:txBody>
          <a:bodyPr lIns="45719" rIns="45719" anchor="ctr"/>
          <a:lstStyle/>
          <a:p>
            <a:pPr algn="ctr">
              <a:defRPr sz="1800">
                <a:solidFill>
                  <a:srgbClr val="FFFFFF"/>
                </a:solidFill>
                <a:latin typeface="Calibri"/>
                <a:ea typeface="Calibri"/>
                <a:cs typeface="Calibri"/>
                <a:sym typeface="Calibri"/>
              </a:defRPr>
            </a:pPr>
          </a:p>
        </p:txBody>
      </p:sp>
      <p:sp>
        <p:nvSpPr>
          <p:cNvPr id="809" name="Google Shape;513;p1"/>
          <p:cNvSpPr txBox="1"/>
          <p:nvPr>
            <p:ph type="ctrTitle" idx="4294967295"/>
          </p:nvPr>
        </p:nvSpPr>
        <p:spPr>
          <a:xfrm>
            <a:off x="169637" y="1034413"/>
            <a:ext cx="7474326" cy="835229"/>
          </a:xfrm>
          <a:prstGeom prst="rect">
            <a:avLst/>
          </a:prstGeom>
        </p:spPr>
        <p:txBody>
          <a:bodyPr anchor="b"/>
          <a:lstStyle>
            <a:lvl1pPr defTabSz="841247">
              <a:defRPr sz="4968"/>
            </a:lvl1pPr>
          </a:lstStyle>
          <a:p>
            <a:pPr/>
            <a:r>
              <a:t>.NET Conference 2023</a:t>
            </a:r>
          </a:p>
        </p:txBody>
      </p:sp>
      <p:pic>
        <p:nvPicPr>
          <p:cNvPr id="810" name="Google Shape;514;p1" descr="Google Shape;514;p1"/>
          <p:cNvPicPr>
            <a:picLocks noChangeAspect="1"/>
          </p:cNvPicPr>
          <p:nvPr/>
        </p:nvPicPr>
        <p:blipFill>
          <a:blip r:embed="rId2">
            <a:extLst/>
          </a:blip>
          <a:stretch>
            <a:fillRect/>
          </a:stretch>
        </p:blipFill>
        <p:spPr>
          <a:xfrm>
            <a:off x="7308429" y="1785946"/>
            <a:ext cx="4585402" cy="3371619"/>
          </a:xfrm>
          <a:prstGeom prst="rect">
            <a:avLst/>
          </a:prstGeom>
          <a:ln w="12700">
            <a:miter lim="400000"/>
          </a:ln>
        </p:spPr>
      </p:pic>
      <p:pic>
        <p:nvPicPr>
          <p:cNvPr id="811" name="Google Shape;515;p1" descr="Google Shape;515;p1"/>
          <p:cNvPicPr>
            <a:picLocks noChangeAspect="1"/>
          </p:cNvPicPr>
          <p:nvPr/>
        </p:nvPicPr>
        <p:blipFill>
          <a:blip r:embed="rId3">
            <a:extLst/>
          </a:blip>
          <a:stretch>
            <a:fillRect/>
          </a:stretch>
        </p:blipFill>
        <p:spPr>
          <a:xfrm>
            <a:off x="10799057" y="655890"/>
            <a:ext cx="822094" cy="822094"/>
          </a:xfrm>
          <a:prstGeom prst="rect">
            <a:avLst/>
          </a:prstGeom>
          <a:ln w="12700">
            <a:miter lim="400000"/>
          </a:ln>
        </p:spPr>
      </p:pic>
      <p:grpSp>
        <p:nvGrpSpPr>
          <p:cNvPr id="823" name="Gruppo 1"/>
          <p:cNvGrpSpPr/>
          <p:nvPr/>
        </p:nvGrpSpPr>
        <p:grpSpPr>
          <a:xfrm>
            <a:off x="0" y="5268159"/>
            <a:ext cx="12192000" cy="1239997"/>
            <a:chOff x="0" y="0"/>
            <a:chExt cx="12192000" cy="1239996"/>
          </a:xfrm>
        </p:grpSpPr>
        <p:grpSp>
          <p:nvGrpSpPr>
            <p:cNvPr id="821" name="Google Shape;516;p1"/>
            <p:cNvGrpSpPr/>
            <p:nvPr/>
          </p:nvGrpSpPr>
          <p:grpSpPr>
            <a:xfrm>
              <a:off x="0" y="0"/>
              <a:ext cx="12192000" cy="1239997"/>
              <a:chOff x="0" y="0"/>
              <a:chExt cx="12192000" cy="1239995"/>
            </a:xfrm>
          </p:grpSpPr>
          <p:sp>
            <p:nvSpPr>
              <p:cNvPr id="812" name="Google Shape;517;p1"/>
              <p:cNvSpPr/>
              <p:nvPr/>
            </p:nvSpPr>
            <p:spPr>
              <a:xfrm>
                <a:off x="0" y="0"/>
                <a:ext cx="12192000" cy="1127869"/>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sz="1800">
                    <a:latin typeface="Calibri"/>
                    <a:ea typeface="Calibri"/>
                    <a:cs typeface="Calibri"/>
                    <a:sym typeface="Calibri"/>
                  </a:defRPr>
                </a:pPr>
              </a:p>
            </p:txBody>
          </p:sp>
          <p:pic>
            <p:nvPicPr>
              <p:cNvPr id="813" name="Google Shape;518;p1" descr="Google Shape;518;p1"/>
              <p:cNvPicPr>
                <a:picLocks noChangeAspect="1"/>
              </p:cNvPicPr>
              <p:nvPr/>
            </p:nvPicPr>
            <p:blipFill>
              <a:blip r:embed="rId4">
                <a:extLst/>
              </a:blip>
              <a:srcRect l="0" t="25716" r="0" b="25624"/>
              <a:stretch>
                <a:fillRect/>
              </a:stretch>
            </p:blipFill>
            <p:spPr>
              <a:xfrm>
                <a:off x="79740" y="210976"/>
                <a:ext cx="2948703" cy="717406"/>
              </a:xfrm>
              <a:prstGeom prst="rect">
                <a:avLst/>
              </a:prstGeom>
              <a:ln w="12700" cap="flat">
                <a:noFill/>
                <a:miter lim="400000"/>
              </a:ln>
              <a:effectLst/>
            </p:spPr>
          </p:pic>
          <p:pic>
            <p:nvPicPr>
              <p:cNvPr id="814" name="Google Shape;519;p1" descr="Google Shape;519;p1"/>
              <p:cNvPicPr>
                <a:picLocks noChangeAspect="1"/>
              </p:cNvPicPr>
              <p:nvPr/>
            </p:nvPicPr>
            <p:blipFill>
              <a:blip r:embed="rId5">
                <a:extLst/>
              </a:blip>
              <a:srcRect l="0" t="20190" r="0" b="25625"/>
              <a:stretch>
                <a:fillRect/>
              </a:stretch>
            </p:blipFill>
            <p:spPr>
              <a:xfrm>
                <a:off x="3147297" y="190932"/>
                <a:ext cx="2948703" cy="798882"/>
              </a:xfrm>
              <a:prstGeom prst="rect">
                <a:avLst/>
              </a:prstGeom>
              <a:ln w="12700" cap="flat">
                <a:noFill/>
                <a:miter lim="400000"/>
              </a:ln>
              <a:effectLst/>
            </p:spPr>
          </p:pic>
          <p:pic>
            <p:nvPicPr>
              <p:cNvPr id="815" name="Google Shape;520;p1" descr="Google Shape;520;p1"/>
              <p:cNvPicPr>
                <a:picLocks noChangeAspect="1"/>
              </p:cNvPicPr>
              <p:nvPr/>
            </p:nvPicPr>
            <p:blipFill>
              <a:blip r:embed="rId6">
                <a:extLst/>
              </a:blip>
              <a:srcRect l="4726" t="20069" r="6364" b="20696"/>
              <a:stretch>
                <a:fillRect/>
              </a:stretch>
            </p:blipFill>
            <p:spPr>
              <a:xfrm>
                <a:off x="8747104" y="55438"/>
                <a:ext cx="1603046" cy="533980"/>
              </a:xfrm>
              <a:prstGeom prst="rect">
                <a:avLst/>
              </a:prstGeom>
              <a:ln w="12700" cap="flat">
                <a:noFill/>
                <a:miter lim="400000"/>
              </a:ln>
              <a:effectLst/>
            </p:spPr>
          </p:pic>
          <p:pic>
            <p:nvPicPr>
              <p:cNvPr id="816" name="Google Shape;521;p1" descr="Google Shape;521;p1"/>
              <p:cNvPicPr>
                <a:picLocks noChangeAspect="1"/>
              </p:cNvPicPr>
              <p:nvPr/>
            </p:nvPicPr>
            <p:blipFill>
              <a:blip r:embed="rId7">
                <a:extLst/>
              </a:blip>
              <a:srcRect l="10365" t="20279" r="10337" b="19575"/>
              <a:stretch>
                <a:fillRect/>
              </a:stretch>
            </p:blipFill>
            <p:spPr>
              <a:xfrm>
                <a:off x="10584331" y="135578"/>
                <a:ext cx="1095810" cy="415581"/>
              </a:xfrm>
              <a:prstGeom prst="rect">
                <a:avLst/>
              </a:prstGeom>
              <a:ln w="12700" cap="flat">
                <a:noFill/>
                <a:miter lim="400000"/>
              </a:ln>
              <a:effectLst/>
            </p:spPr>
          </p:pic>
          <p:pic>
            <p:nvPicPr>
              <p:cNvPr id="817" name="Google Shape;522;p1" descr="Google Shape;522;p1"/>
              <p:cNvPicPr>
                <a:picLocks noChangeAspect="1"/>
              </p:cNvPicPr>
              <p:nvPr/>
            </p:nvPicPr>
            <p:blipFill>
              <a:blip r:embed="rId8">
                <a:extLst/>
              </a:blip>
              <a:srcRect l="15501" t="8881" r="14940" b="11089"/>
              <a:stretch>
                <a:fillRect/>
              </a:stretch>
            </p:blipFill>
            <p:spPr>
              <a:xfrm>
                <a:off x="8774318" y="671363"/>
                <a:ext cx="872087" cy="509032"/>
              </a:xfrm>
              <a:prstGeom prst="rect">
                <a:avLst/>
              </a:prstGeom>
              <a:ln w="12700" cap="flat">
                <a:noFill/>
                <a:miter lim="400000"/>
              </a:ln>
              <a:effectLst/>
            </p:spPr>
          </p:pic>
          <p:pic>
            <p:nvPicPr>
              <p:cNvPr id="818" name="Google Shape;523;p1" descr="Google Shape;523;p1"/>
              <p:cNvPicPr>
                <a:picLocks noChangeAspect="1"/>
              </p:cNvPicPr>
              <p:nvPr/>
            </p:nvPicPr>
            <p:blipFill>
              <a:blip r:embed="rId9">
                <a:extLst/>
              </a:blip>
              <a:srcRect l="4726" t="24545" r="6363" b="25105"/>
              <a:stretch>
                <a:fillRect/>
              </a:stretch>
            </p:blipFill>
            <p:spPr>
              <a:xfrm>
                <a:off x="6885130" y="652913"/>
                <a:ext cx="1649928" cy="467173"/>
              </a:xfrm>
              <a:prstGeom prst="rect">
                <a:avLst/>
              </a:prstGeom>
              <a:ln w="12700" cap="flat">
                <a:noFill/>
                <a:miter lim="400000"/>
              </a:ln>
              <a:effectLst/>
            </p:spPr>
          </p:pic>
          <p:pic>
            <p:nvPicPr>
              <p:cNvPr id="819" name="Google Shape;524;p1" descr="Google Shape;524;p1"/>
              <p:cNvPicPr>
                <a:picLocks noChangeAspect="1"/>
              </p:cNvPicPr>
              <p:nvPr/>
            </p:nvPicPr>
            <p:blipFill>
              <a:blip r:embed="rId10">
                <a:extLst/>
              </a:blip>
              <a:srcRect l="13928" t="7909" r="12948" b="7531"/>
              <a:stretch>
                <a:fillRect/>
              </a:stretch>
            </p:blipFill>
            <p:spPr>
              <a:xfrm>
                <a:off x="10943469" y="545142"/>
                <a:ext cx="600903" cy="694854"/>
              </a:xfrm>
              <a:prstGeom prst="rect">
                <a:avLst/>
              </a:prstGeom>
              <a:ln w="12700" cap="flat">
                <a:noFill/>
                <a:miter lim="400000"/>
              </a:ln>
              <a:effectLst/>
            </p:spPr>
          </p:pic>
          <p:pic>
            <p:nvPicPr>
              <p:cNvPr id="820" name="Google Shape;525;p1" descr="Google Shape;525;p1"/>
              <p:cNvPicPr>
                <a:picLocks noChangeAspect="1"/>
              </p:cNvPicPr>
              <p:nvPr/>
            </p:nvPicPr>
            <p:blipFill>
              <a:blip r:embed="rId11">
                <a:extLst/>
              </a:blip>
              <a:srcRect l="16626" t="9527" r="16627" b="8579"/>
              <a:stretch>
                <a:fillRect/>
              </a:stretch>
            </p:blipFill>
            <p:spPr>
              <a:xfrm>
                <a:off x="9843784" y="611516"/>
                <a:ext cx="955274" cy="533980"/>
              </a:xfrm>
              <a:prstGeom prst="rect">
                <a:avLst/>
              </a:prstGeom>
              <a:ln w="12700" cap="flat">
                <a:noFill/>
                <a:miter lim="400000"/>
              </a:ln>
              <a:effectLst/>
            </p:spPr>
          </p:pic>
        </p:grpSp>
        <p:pic>
          <p:nvPicPr>
            <p:cNvPr id="822" name="Elemento grafico 2" descr="Elemento grafico 2"/>
            <p:cNvPicPr>
              <a:picLocks noChangeAspect="1"/>
            </p:cNvPicPr>
            <p:nvPr/>
          </p:nvPicPr>
          <p:blipFill>
            <a:blip r:embed="rId12">
              <a:extLst/>
            </a:blip>
            <a:stretch>
              <a:fillRect/>
            </a:stretch>
          </p:blipFill>
          <p:spPr>
            <a:xfrm>
              <a:off x="6779523" y="141339"/>
              <a:ext cx="1633187" cy="296682"/>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0" name="Google Shape;562;p5"/>
          <p:cNvSpPr txBox="1"/>
          <p:nvPr>
            <p:ph type="title"/>
          </p:nvPr>
        </p:nvSpPr>
        <p:spPr>
          <a:xfrm>
            <a:off x="581575" y="285804"/>
            <a:ext cx="4819720" cy="1309364"/>
          </a:xfrm>
          <a:prstGeom prst="rect">
            <a:avLst/>
          </a:prstGeom>
        </p:spPr>
        <p:txBody>
          <a:bodyPr/>
          <a:lstStyle>
            <a:lvl1pPr>
              <a:defRPr b="1" sz="3000">
                <a:latin typeface="Helvetica Neue"/>
                <a:ea typeface="Helvetica Neue"/>
                <a:cs typeface="Helvetica Neue"/>
                <a:sym typeface="Helvetica Neue"/>
              </a:defRPr>
            </a:lvl1pPr>
          </a:lstStyle>
          <a:p>
            <a:pPr/>
            <a:r>
              <a:t>Termini</a:t>
            </a:r>
          </a:p>
        </p:txBody>
      </p:sp>
      <p:sp>
        <p:nvSpPr>
          <p:cNvPr id="891" name="Scope…"/>
          <p:cNvSpPr txBox="1"/>
          <p:nvPr/>
        </p:nvSpPr>
        <p:spPr>
          <a:xfrm>
            <a:off x="314921" y="1363562"/>
            <a:ext cx="11119458" cy="153497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b="1" sz="1200">
                <a:solidFill>
                  <a:srgbClr val="FFFFFF"/>
                </a:solidFill>
                <a:latin typeface="Helvetica Neue"/>
                <a:ea typeface="Helvetica Neue"/>
                <a:cs typeface="Helvetica Neue"/>
                <a:sym typeface="Helvetica Neue"/>
              </a:defRPr>
            </a:pPr>
            <a:r>
              <a:t>Scope</a:t>
            </a:r>
          </a:p>
          <a:p>
            <a:pPr algn="just" defTabSz="457200">
              <a:defRPr b="1" sz="1200">
                <a:solidFill>
                  <a:srgbClr val="FFFFFF"/>
                </a:solidFill>
                <a:latin typeface="Helvetica Neue"/>
                <a:ea typeface="Helvetica Neue"/>
                <a:cs typeface="Helvetica Neue"/>
                <a:sym typeface="Helvetica Neue"/>
              </a:defRPr>
            </a:pPr>
          </a:p>
          <a:p>
            <a:pPr algn="just" defTabSz="457200">
              <a:defRPr sz="1200">
                <a:solidFill>
                  <a:srgbClr val="FFFFFF"/>
                </a:solidFill>
                <a:latin typeface="Helvetica Neue"/>
                <a:ea typeface="Helvetica Neue"/>
                <a:cs typeface="Helvetica Neue"/>
                <a:sym typeface="Helvetica Neue"/>
              </a:defRPr>
            </a:pPr>
            <a:r>
              <a:t>Si riferisce all'insieme di autorizzazioni che un'applicazione richiede per accedere alle risorse di un utente su un server. Lo scope specifica le azioni che l'applicazione può eseguire sulle risorse dell'utente, ad esempio la lettura, la scrittura o la modifica di informazioni specifiche.</a:t>
            </a:r>
          </a:p>
          <a:p>
            <a:pPr algn="just" defTabSz="457200">
              <a:defRPr sz="1200">
                <a:solidFill>
                  <a:srgbClr val="FFFFFF"/>
                </a:solidFill>
                <a:latin typeface="Helvetica Neue"/>
                <a:ea typeface="Helvetica Neue"/>
                <a:cs typeface="Helvetica Neue"/>
                <a:sym typeface="Helvetica Neue"/>
              </a:defRPr>
            </a:pPr>
          </a:p>
          <a:p>
            <a:pPr algn="just" defTabSz="457200">
              <a:defRPr sz="1200">
                <a:solidFill>
                  <a:srgbClr val="FFFFFF"/>
                </a:solidFill>
                <a:latin typeface="Helvetica Neue"/>
                <a:ea typeface="Helvetica Neue"/>
                <a:cs typeface="Helvetica Neue"/>
                <a:sym typeface="Helvetica Neue"/>
              </a:defRPr>
            </a:pPr>
            <a:r>
              <a:t>Durante il processo di autorizzazione OAuth, l'utente è informato delle autorizzazioni richieste dall'applicazione e può decidere se concedere o negare l'accesso. Il server OAuth emetterà quindi un token di accesso che contiene le autorizzazioni specificate nello scope richiesto dall'applicazione. L'applicazione può quindi utilizzare il token di accesso per accedere alle risorse dell'utente autorizzate dallo scope.</a:t>
            </a:r>
          </a:p>
        </p:txBody>
      </p:sp>
      <p:sp>
        <p:nvSpPr>
          <p:cNvPr id="892" name="Claim…"/>
          <p:cNvSpPr txBox="1"/>
          <p:nvPr/>
        </p:nvSpPr>
        <p:spPr>
          <a:xfrm>
            <a:off x="314922" y="2949499"/>
            <a:ext cx="11119457" cy="1513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b="1" sz="1200">
                <a:solidFill>
                  <a:srgbClr val="FFFFFF"/>
                </a:solidFill>
                <a:latin typeface="+mn-lt"/>
                <a:ea typeface="+mn-ea"/>
                <a:cs typeface="+mn-cs"/>
                <a:sym typeface="Helvetica"/>
              </a:defRPr>
            </a:pPr>
            <a:r>
              <a:t>Claim</a:t>
            </a:r>
          </a:p>
          <a:p>
            <a:pPr algn="just" defTabSz="457200">
              <a:defRPr b="1" sz="1200">
                <a:solidFill>
                  <a:srgbClr val="FFFFFF"/>
                </a:solidFill>
                <a:latin typeface="+mn-lt"/>
                <a:ea typeface="+mn-ea"/>
                <a:cs typeface="+mn-cs"/>
                <a:sym typeface="Helvetica"/>
              </a:defRPr>
            </a:pPr>
          </a:p>
          <a:p>
            <a:pPr algn="just" defTabSz="457200">
              <a:defRPr sz="1200">
                <a:solidFill>
                  <a:srgbClr val="FFFFFF"/>
                </a:solidFill>
                <a:latin typeface="+mn-lt"/>
                <a:ea typeface="+mn-ea"/>
                <a:cs typeface="+mn-cs"/>
                <a:sym typeface="Helvetica"/>
              </a:defRPr>
            </a:pPr>
            <a:r>
              <a:t>In italiano "dichiarazione" si riferisce a un'informazione specifica sull'utente o sull'autorizzazione associata a un token di accesso OAuth.</a:t>
            </a:r>
          </a:p>
          <a:p>
            <a:pPr algn="just" defTabSz="457200">
              <a:defRPr sz="1200">
                <a:solidFill>
                  <a:srgbClr val="FFFFFF"/>
                </a:solidFill>
                <a:latin typeface="+mn-lt"/>
                <a:ea typeface="+mn-ea"/>
                <a:cs typeface="+mn-cs"/>
                <a:sym typeface="Helvetica"/>
              </a:defRPr>
            </a:pPr>
            <a:r>
              <a:t>Ad esempio, un claim può contenere informazioni come l'identità dell'utente, il tipo di autorizzazione concessa o la data di scadenza del token di accesso. I claim vengono solitamente codificati come coppie chiave-valore in formato JSON (JavaScript Object Notation).</a:t>
            </a:r>
          </a:p>
          <a:p>
            <a:pPr algn="just" defTabSz="457200">
              <a:defRPr sz="1200">
                <a:solidFill>
                  <a:srgbClr val="FFFFFF"/>
                </a:solidFill>
                <a:latin typeface="+mn-lt"/>
                <a:ea typeface="+mn-ea"/>
                <a:cs typeface="+mn-cs"/>
                <a:sym typeface="Helvetica"/>
              </a:defRPr>
            </a:pPr>
            <a:r>
              <a:t>Durante la creazione di un token di accesso OAuth, l'autorità che emette il token (ad esempio un server OAuth) può includere uno o più claim per fornire all'applicazione richiedente le informazioni necessarie sull'utente o sull'autorizzazione associata al token. L'applicazione richiedente può quindi utilizzare i claim per prendere decisioni in base alle autorizzazioni dell'utente o per personalizzare l'esperienza dell'utente all'interno dell'applicazione.</a:t>
            </a:r>
          </a:p>
        </p:txBody>
      </p:sp>
      <p:sp>
        <p:nvSpPr>
          <p:cNvPr id="893" name="Issuer…"/>
          <p:cNvSpPr txBox="1"/>
          <p:nvPr/>
        </p:nvSpPr>
        <p:spPr>
          <a:xfrm>
            <a:off x="314922" y="4514303"/>
            <a:ext cx="11119457"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b="1" sz="1200">
                <a:solidFill>
                  <a:srgbClr val="FFFFFF"/>
                </a:solidFill>
                <a:latin typeface="+mn-lt"/>
                <a:ea typeface="+mn-ea"/>
                <a:cs typeface="+mn-cs"/>
                <a:sym typeface="Helvetica"/>
              </a:defRPr>
            </a:pPr>
            <a:r>
              <a:t>Issuer</a:t>
            </a:r>
          </a:p>
          <a:p>
            <a:pPr algn="just" defTabSz="457200">
              <a:defRPr sz="1200">
                <a:solidFill>
                  <a:srgbClr val="FFFFFF"/>
                </a:solidFill>
                <a:latin typeface="+mn-lt"/>
                <a:ea typeface="+mn-ea"/>
                <a:cs typeface="+mn-cs"/>
                <a:sym typeface="Helvetica"/>
              </a:defRPr>
            </a:pPr>
            <a:r>
              <a:t>In particolare, nel contesto di OAuth, il claim "issuer" è un elemento dei token di accesso OAuth, e identifica l'emittente del token. Questo permette all'applicazione che riceve il token di verificare la sua autenticità, e di avere la certezza che sia stato rilasciato da un'autorità attendibile.</a:t>
            </a:r>
          </a:p>
        </p:txBody>
      </p:sp>
      <p:sp>
        <p:nvSpPr>
          <p:cNvPr id="894" name="Subject…"/>
          <p:cNvSpPr txBox="1"/>
          <p:nvPr/>
        </p:nvSpPr>
        <p:spPr>
          <a:xfrm>
            <a:off x="314922" y="5294391"/>
            <a:ext cx="11119457"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b="1" sz="1200">
                <a:solidFill>
                  <a:srgbClr val="FFFFFF"/>
                </a:solidFill>
                <a:latin typeface="+mn-lt"/>
                <a:ea typeface="+mn-ea"/>
                <a:cs typeface="+mn-cs"/>
                <a:sym typeface="Helvetica"/>
              </a:defRPr>
            </a:pPr>
            <a:r>
              <a:t>Subject</a:t>
            </a:r>
          </a:p>
          <a:p>
            <a:pPr algn="just" defTabSz="457200">
              <a:defRPr sz="1200">
                <a:solidFill>
                  <a:srgbClr val="FFFFFF"/>
                </a:solidFill>
                <a:latin typeface="+mn-lt"/>
                <a:ea typeface="+mn-ea"/>
                <a:cs typeface="+mn-cs"/>
                <a:sym typeface="Helvetica"/>
              </a:defRPr>
            </a:pPr>
            <a:r>
              <a:t>Questo claim identifica in modo univoco l'utente a cui il token si riferisce e può essere utilizzato dalle applicazioni client per autorizzare l'accesso alle risorse protette dal server OAuth.</a:t>
            </a:r>
          </a:p>
        </p:txBody>
      </p:sp>
      <p:sp>
        <p:nvSpPr>
          <p:cNvPr id="895" name="Audience…"/>
          <p:cNvSpPr txBox="1"/>
          <p:nvPr/>
        </p:nvSpPr>
        <p:spPr>
          <a:xfrm>
            <a:off x="314922" y="6074478"/>
            <a:ext cx="11119457" cy="624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defTabSz="457200">
              <a:defRPr b="1" sz="1200">
                <a:solidFill>
                  <a:srgbClr val="FFFFFF"/>
                </a:solidFill>
                <a:latin typeface="+mn-lt"/>
                <a:ea typeface="+mn-ea"/>
                <a:cs typeface="+mn-cs"/>
                <a:sym typeface="Helvetica"/>
              </a:defRPr>
            </a:pPr>
            <a:r>
              <a:t>Audience</a:t>
            </a:r>
          </a:p>
          <a:p>
            <a:pPr algn="just" defTabSz="457200">
              <a:defRPr sz="1200">
                <a:solidFill>
                  <a:srgbClr val="FFFFFF"/>
                </a:solidFill>
                <a:latin typeface="+mn-lt"/>
                <a:ea typeface="+mn-ea"/>
                <a:cs typeface="+mn-cs"/>
                <a:sym typeface="Helvetica"/>
              </a:defRPr>
            </a:pPr>
            <a:r>
              <a:t>Specifica l'audience (il destinatario) per cui il token è stato emesso. Questo claim viene utilizzato per limitare l'uso del token a un'audience specifica e garantire che il token non venga utilizzato da terze parti non autorizzate.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7" name="Google Shape;562;p5"/>
          <p:cNvSpPr txBox="1"/>
          <p:nvPr>
            <p:ph type="title"/>
          </p:nvPr>
        </p:nvSpPr>
        <p:spPr>
          <a:xfrm>
            <a:off x="511292" y="631073"/>
            <a:ext cx="2626305" cy="635026"/>
          </a:xfrm>
          <a:prstGeom prst="rect">
            <a:avLst/>
          </a:prstGeom>
        </p:spPr>
        <p:txBody>
          <a:bodyPr/>
          <a:lstStyle>
            <a:lvl1pPr>
              <a:defRPr b="1" sz="3000">
                <a:latin typeface="Helvetica Neue"/>
                <a:ea typeface="Helvetica Neue"/>
                <a:cs typeface="Helvetica Neue"/>
                <a:sym typeface="Helvetica Neue"/>
              </a:defRPr>
            </a:lvl1pPr>
          </a:lstStyle>
          <a:p>
            <a:pPr/>
            <a:r>
              <a:t>Flussi oAuth</a:t>
            </a:r>
          </a:p>
        </p:txBody>
      </p:sp>
      <p:sp>
        <p:nvSpPr>
          <p:cNvPr id="898" name="Client credentials Grant: è quasi identico al flusso di concessione delle credenziali della password del proprietario delle risorse, ad eccezione del fatto che è stato specificamente progettato per scenari client-to-server (non è coinvolto alcun utente i"/>
          <p:cNvSpPr txBox="1"/>
          <p:nvPr/>
        </p:nvSpPr>
        <p:spPr>
          <a:xfrm>
            <a:off x="384457" y="1409595"/>
            <a:ext cx="10996410" cy="13048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a:solidFill>
                  <a:srgbClr val="FFFFFF"/>
                </a:solidFill>
              </a:defRPr>
            </a:pPr>
            <a:r>
              <a:rPr b="1"/>
              <a:t>Client credentials Grant</a:t>
            </a:r>
            <a:r>
              <a:t>: è quasi identico al flusso di concessione delle credenziali della password del proprietario delle risorse, ad eccezione del fatto che è stato specificamente progettato per scenari client-to-server (non è coinvolto alcun utente in questo flusso): l'applicazione client invia una richiesta di token contenente le sue credenziali e riceve un token di accesso che può utilizzare per interrogare le sue risorse.</a:t>
            </a:r>
          </a:p>
          <a:p>
            <a:pPr>
              <a:defRPr>
                <a:solidFill>
                  <a:srgbClr val="FFFFFF"/>
                </a:solidFill>
              </a:defRPr>
            </a:pPr>
          </a:p>
        </p:txBody>
      </p:sp>
      <p:sp>
        <p:nvSpPr>
          <p:cNvPr id="899" name="https://documentation.openiddict.com/guides/choosing-the-right-flow.html"/>
          <p:cNvSpPr txBox="1"/>
          <p:nvPr/>
        </p:nvSpPr>
        <p:spPr>
          <a:xfrm>
            <a:off x="5901494" y="804174"/>
            <a:ext cx="5846265" cy="2888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i="1">
                <a:solidFill>
                  <a:srgbClr val="FFFFFF"/>
                </a:solidFill>
              </a:defRPr>
            </a:lvl1pPr>
          </a:lstStyle>
          <a:p>
            <a:pPr/>
            <a:r>
              <a:t>https://documentation.openiddict.com/guides/choosing-the-right-flow.html</a:t>
            </a:r>
          </a:p>
        </p:txBody>
      </p:sp>
      <p:pic>
        <p:nvPicPr>
          <p:cNvPr id="900" name="client-credentials-flow-2.png" descr="client-credentials-flow-2.png"/>
          <p:cNvPicPr>
            <a:picLocks noChangeAspect="1"/>
          </p:cNvPicPr>
          <p:nvPr/>
        </p:nvPicPr>
        <p:blipFill>
          <a:blip r:embed="rId2">
            <a:extLst/>
          </a:blip>
          <a:stretch>
            <a:fillRect/>
          </a:stretch>
        </p:blipFill>
        <p:spPr>
          <a:xfrm>
            <a:off x="2789080" y="2857916"/>
            <a:ext cx="5689601" cy="19431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2" name="Google Shape;562;p5"/>
          <p:cNvSpPr txBox="1"/>
          <p:nvPr>
            <p:ph type="title"/>
          </p:nvPr>
        </p:nvSpPr>
        <p:spPr>
          <a:xfrm>
            <a:off x="511292" y="631073"/>
            <a:ext cx="2626305" cy="635026"/>
          </a:xfrm>
          <a:prstGeom prst="rect">
            <a:avLst/>
          </a:prstGeom>
        </p:spPr>
        <p:txBody>
          <a:bodyPr/>
          <a:lstStyle>
            <a:lvl1pPr>
              <a:defRPr b="1" sz="3000">
                <a:latin typeface="Helvetica Neue"/>
                <a:ea typeface="Helvetica Neue"/>
                <a:cs typeface="Helvetica Neue"/>
                <a:sym typeface="Helvetica Neue"/>
              </a:defRPr>
            </a:lvl1pPr>
          </a:lstStyle>
          <a:p>
            <a:pPr/>
            <a:r>
              <a:t>Flussi oAuth</a:t>
            </a:r>
          </a:p>
        </p:txBody>
      </p:sp>
      <p:sp>
        <p:nvSpPr>
          <p:cNvPr id="903" name="Refresh Grant: Il Refresh Grant Flow è un flusso di autorizzazione OAuth 2.0 che permette a un client di ottenere un nuovo token di accesso senza chiedere all'utente di riautenticarsi. Il client invia un token di aggiornamento al server di autorizzazione"/>
          <p:cNvSpPr txBox="1"/>
          <p:nvPr/>
        </p:nvSpPr>
        <p:spPr>
          <a:xfrm>
            <a:off x="384457" y="1409595"/>
            <a:ext cx="10996410" cy="8984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a:solidFill>
                  <a:srgbClr val="FFFFFF"/>
                </a:solidFill>
              </a:defRPr>
            </a:pPr>
            <a:r>
              <a:rPr b="1"/>
              <a:t>Refresh Grant</a:t>
            </a:r>
            <a:r>
              <a:t>: Il Refresh Grant Flow è un flusso di autorizzazione OAuth 2.0 che permette a un client di ottenere un nuovo token di accesso senza chiedere all'utente di riautenticarsi. Il client invia un token di aggiornamento al server di autorizzazione, che restituisce un nuovo token di accesso.</a:t>
            </a:r>
          </a:p>
        </p:txBody>
      </p:sp>
      <p:sp>
        <p:nvSpPr>
          <p:cNvPr id="904" name="https://documentation.openiddict.com/guides/choosing-the-right-flow.html"/>
          <p:cNvSpPr txBox="1"/>
          <p:nvPr/>
        </p:nvSpPr>
        <p:spPr>
          <a:xfrm>
            <a:off x="5901494" y="804174"/>
            <a:ext cx="5846265" cy="2888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i="1">
                <a:solidFill>
                  <a:srgbClr val="FFFFFF"/>
                </a:solidFill>
              </a:defRPr>
            </a:lvl1pPr>
          </a:lstStyle>
          <a:p>
            <a:pPr/>
            <a:r>
              <a:t>https://documentation.openiddict.com/guides/choosing-the-right-flow.html</a:t>
            </a:r>
          </a:p>
        </p:txBody>
      </p:sp>
      <p:pic>
        <p:nvPicPr>
          <p:cNvPr id="905" name="Screenshot 2023-03-06 at 16.33.35.png" descr="Screenshot 2023-03-06 at 16.33.35.png"/>
          <p:cNvPicPr>
            <a:picLocks noChangeAspect="1"/>
          </p:cNvPicPr>
          <p:nvPr/>
        </p:nvPicPr>
        <p:blipFill>
          <a:blip r:embed="rId2">
            <a:extLst/>
          </a:blip>
          <a:stretch>
            <a:fillRect/>
          </a:stretch>
        </p:blipFill>
        <p:spPr>
          <a:xfrm>
            <a:off x="4187003" y="2257977"/>
            <a:ext cx="3725821" cy="4097122"/>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7" name="Google Shape;562;p5"/>
          <p:cNvSpPr txBox="1"/>
          <p:nvPr>
            <p:ph type="title"/>
          </p:nvPr>
        </p:nvSpPr>
        <p:spPr>
          <a:xfrm>
            <a:off x="581575" y="285804"/>
            <a:ext cx="2626305" cy="1325564"/>
          </a:xfrm>
          <a:prstGeom prst="rect">
            <a:avLst/>
          </a:prstGeom>
        </p:spPr>
        <p:txBody>
          <a:bodyPr/>
          <a:lstStyle>
            <a:lvl1pPr>
              <a:defRPr b="1" sz="3000">
                <a:latin typeface="Helvetica Neue"/>
                <a:ea typeface="Helvetica Neue"/>
                <a:cs typeface="Helvetica Neue"/>
                <a:sym typeface="Helvetica Neue"/>
              </a:defRPr>
            </a:lvl1pPr>
          </a:lstStyle>
          <a:p>
            <a:pPr/>
            <a:r>
              <a:t>Flussi oAuth</a:t>
            </a:r>
          </a:p>
        </p:txBody>
      </p:sp>
      <p:sp>
        <p:nvSpPr>
          <p:cNvPr id="908" name="Authorization Code Grant: in questo flusso, l'applicazione richiede l'autorizzazione all'utente attraverso un'interfaccia utente web. Se l'utente concede l'autorizzazione, l'applicazione riceve un codice di autorizzazione che può essere scambiato con un "/>
          <p:cNvSpPr txBox="1"/>
          <p:nvPr/>
        </p:nvSpPr>
        <p:spPr>
          <a:xfrm>
            <a:off x="384457" y="1409595"/>
            <a:ext cx="10996410" cy="11016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a:solidFill>
                  <a:srgbClr val="FFFFFF"/>
                </a:solidFill>
              </a:defRPr>
            </a:pPr>
            <a:r>
              <a:rPr b="1"/>
              <a:t>Authorization Code Grant</a:t>
            </a:r>
            <a:r>
              <a:t>: in questo flusso, l'applicazione richiede l'autorizzazione all'utente attraverso un'interfaccia utente web. Se l'utente concede l'autorizzazione, l'applicazione riceve un codice di autorizzazione che può essere scambiato con un token di accesso.</a:t>
            </a:r>
          </a:p>
          <a:p>
            <a:pPr>
              <a:defRPr>
                <a:solidFill>
                  <a:srgbClr val="FFFFFF"/>
                </a:solidFill>
              </a:defRPr>
            </a:pPr>
          </a:p>
          <a:p>
            <a:pPr>
              <a:defRPr>
                <a:solidFill>
                  <a:srgbClr val="FFFFFF"/>
                </a:solidFill>
              </a:defRPr>
            </a:pPr>
          </a:p>
        </p:txBody>
      </p:sp>
      <p:pic>
        <p:nvPicPr>
          <p:cNvPr id="909" name="authorization-code-flow.png" descr="authorization-code-flow.png"/>
          <p:cNvPicPr>
            <a:picLocks noChangeAspect="1"/>
          </p:cNvPicPr>
          <p:nvPr/>
        </p:nvPicPr>
        <p:blipFill>
          <a:blip r:embed="rId2">
            <a:extLst/>
          </a:blip>
          <a:stretch>
            <a:fillRect/>
          </a:stretch>
        </p:blipFill>
        <p:spPr>
          <a:xfrm>
            <a:off x="3795644" y="2044208"/>
            <a:ext cx="3797060" cy="3651019"/>
          </a:xfrm>
          <a:prstGeom prst="rect">
            <a:avLst/>
          </a:prstGeom>
          <a:ln w="12700">
            <a:miter lim="400000"/>
          </a:ln>
        </p:spPr>
      </p:pic>
      <p:sp>
        <p:nvSpPr>
          <p:cNvPr id="910" name="https://documentation.openiddict.com/guides/choosing-the-right-flow.html"/>
          <p:cNvSpPr txBox="1"/>
          <p:nvPr/>
        </p:nvSpPr>
        <p:spPr>
          <a:xfrm>
            <a:off x="6190894" y="804174"/>
            <a:ext cx="5846265" cy="28882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i="1">
                <a:solidFill>
                  <a:srgbClr val="FFFFFF"/>
                </a:solidFill>
              </a:defRPr>
            </a:lvl1pPr>
          </a:lstStyle>
          <a:p>
            <a:pPr/>
            <a:r>
              <a:t>https://documentation.openiddict.com/guides/choosing-the-right-flow.html</a:t>
            </a:r>
          </a:p>
        </p:txBody>
      </p:sp>
      <p:sp>
        <p:nvSpPr>
          <p:cNvPr id="911" name="PKCE (pik-see-e) è una misura di sicurezza che prevenire gli attacchi di intercettazione del codice nel flusso di autorizzazione con codice. Il client genera un valore segreto chiamato Code Verifier e lo utilizza per creare un valore pubblico chiamato Co"/>
          <p:cNvSpPr txBox="1"/>
          <p:nvPr/>
        </p:nvSpPr>
        <p:spPr>
          <a:xfrm>
            <a:off x="175751" y="5812132"/>
            <a:ext cx="11255400" cy="802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just" defTabSz="457200">
              <a:defRPr sz="1200">
                <a:solidFill>
                  <a:srgbClr val="FFFFFF"/>
                </a:solidFill>
                <a:latin typeface="+mn-lt"/>
                <a:ea typeface="+mn-ea"/>
                <a:cs typeface="+mn-cs"/>
                <a:sym typeface="Helvetica"/>
              </a:defRPr>
            </a:lvl1pPr>
          </a:lstStyle>
          <a:p>
            <a:pPr/>
            <a:r>
              <a:t>PKCE (pik-see-e) è una misura di sicurezza che prevenire gli attacchi di intercettazione del codice nel flusso di autorizzazione con codice. Il client genera un valore segreto chiamato Code Verifier e lo utilizza per creare un valore pubblico chiamato Code Challenge. Il Code Challenge viene inviato al server di autorizzazione e utilizzato per creare un valore hash. Il codice di autorizzazione inviato dal client viene quindi confrontato con il valore hash. Se corrispondono, la richiesta di token di accesso viene approvata.</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3" name="Google Shape;562;p5"/>
          <p:cNvSpPr txBox="1"/>
          <p:nvPr>
            <p:ph type="title"/>
          </p:nvPr>
        </p:nvSpPr>
        <p:spPr>
          <a:xfrm>
            <a:off x="581575" y="285804"/>
            <a:ext cx="4819720" cy="1325564"/>
          </a:xfrm>
          <a:prstGeom prst="rect">
            <a:avLst/>
          </a:prstGeom>
        </p:spPr>
        <p:txBody>
          <a:bodyPr/>
          <a:lstStyle>
            <a:lvl1pPr>
              <a:defRPr b="1" sz="3000">
                <a:latin typeface="Helvetica Neue"/>
                <a:ea typeface="Helvetica Neue"/>
                <a:cs typeface="Helvetica Neue"/>
                <a:sym typeface="Helvetica Neue"/>
              </a:defRPr>
            </a:lvl1pPr>
          </a:lstStyle>
          <a:p>
            <a:pPr/>
            <a:r>
              <a:t>OpenId Connect</a:t>
            </a:r>
          </a:p>
        </p:txBody>
      </p:sp>
      <p:sp>
        <p:nvSpPr>
          <p:cNvPr id="914" name="OpenID Connect (OIDC) è un protocollo di autenticazione e autorizzazione basato su OAuth 2.0. OIDC è stato sviluppato per fornire un framework standardizzato per l'identificazione degli utenti, in modo da semplificare l'integrazione tra le applicazioni w"/>
          <p:cNvSpPr txBox="1"/>
          <p:nvPr/>
        </p:nvSpPr>
        <p:spPr>
          <a:xfrm>
            <a:off x="380322" y="1599772"/>
            <a:ext cx="10996411" cy="47592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a:solidFill>
                  <a:srgbClr val="FFFFFF"/>
                </a:solidFill>
              </a:defRPr>
            </a:pPr>
            <a:r>
              <a:t>OpenID Connect (OIDC) è un protocollo di autenticazione e autorizzazione basato su OAuth 2.0. OIDC è stato sviluppato per fornire un framework standardizzato per l'identificazione degli utenti, in modo da semplificare l'integrazione tra le applicazioni web e le piattaforme di autenticazione.</a:t>
            </a:r>
          </a:p>
          <a:p>
            <a:pPr algn="just">
              <a:defRPr>
                <a:solidFill>
                  <a:srgbClr val="FFFFFF"/>
                </a:solidFill>
              </a:defRPr>
            </a:pPr>
          </a:p>
          <a:p>
            <a:pPr algn="just">
              <a:defRPr>
                <a:solidFill>
                  <a:srgbClr val="FFFFFF"/>
                </a:solidFill>
              </a:defRPr>
            </a:pPr>
            <a:r>
              <a:t>OpenID Connect fornisce una serie di vantaggi rispetto ad altri protocolli di autenticazione, tra cui:</a:t>
            </a:r>
          </a:p>
          <a:p>
            <a:pPr algn="just">
              <a:defRPr>
                <a:solidFill>
                  <a:srgbClr val="FFFFFF"/>
                </a:solidFill>
              </a:defRPr>
            </a:pPr>
          </a:p>
          <a:p>
            <a:pPr algn="just">
              <a:defRPr>
                <a:solidFill>
                  <a:srgbClr val="FFFFFF"/>
                </a:solidFill>
              </a:defRPr>
            </a:pPr>
            <a:r>
              <a:t>Interoperabilità: OpenID Connect è basato su standard aperti e può essere utilizzato con una vasta gamma di piattaforme e applicazioni.</a:t>
            </a:r>
          </a:p>
          <a:p>
            <a:pPr algn="just">
              <a:defRPr>
                <a:solidFill>
                  <a:srgbClr val="FFFFFF"/>
                </a:solidFill>
              </a:defRPr>
            </a:pPr>
          </a:p>
          <a:p>
            <a:pPr algn="just">
              <a:defRPr>
                <a:solidFill>
                  <a:srgbClr val="FFFFFF"/>
                </a:solidFill>
              </a:defRPr>
            </a:pPr>
            <a:r>
              <a:t>Sicurezza: OpenID Connect fornisce una serie di meccanismi di sicurezza, come ad esempio la crittografia SSL/TLS e la firma digitale, per garantire la sicurezza dell'autenticazione e dell'autorizzazione.</a:t>
            </a:r>
          </a:p>
          <a:p>
            <a:pPr algn="just">
              <a:defRPr>
                <a:solidFill>
                  <a:srgbClr val="FFFFFF"/>
                </a:solidFill>
              </a:defRPr>
            </a:pPr>
          </a:p>
          <a:p>
            <a:pPr algn="just">
              <a:defRPr>
                <a:solidFill>
                  <a:srgbClr val="FFFFFF"/>
                </a:solidFill>
              </a:defRPr>
            </a:pPr>
            <a:r>
              <a:t>Facilità di utilizzo: OpenID Connect semplifica il processo di autenticazione e autorizzazione per gli utenti finali, fornendo un'esperienza utente più uniforme e coerente.</a:t>
            </a:r>
          </a:p>
          <a:p>
            <a:pPr algn="just">
              <a:defRPr>
                <a:solidFill>
                  <a:srgbClr val="FFFFFF"/>
                </a:solidFill>
              </a:defRPr>
            </a:pPr>
          </a:p>
          <a:p>
            <a:pPr algn="just">
              <a:defRPr>
                <a:solidFill>
                  <a:srgbClr val="FFFFFF"/>
                </a:solidFill>
              </a:defRPr>
            </a:pPr>
            <a:r>
              <a:t>Supporto per dispositivi mobili: OpenID Connect fornisce un supporto nativo per l'autenticazione mobile, consentendo agli utenti di accedere alle applicazioni da qualsiasi dispositivo.</a:t>
            </a:r>
          </a:p>
          <a:p>
            <a:pPr algn="just">
              <a:defRPr>
                <a:solidFill>
                  <a:srgbClr val="FFFFFF"/>
                </a:solidFill>
              </a:defRPr>
            </a:pPr>
          </a:p>
          <a:p>
            <a:pPr algn="just">
              <a:defRPr>
                <a:solidFill>
                  <a:srgbClr val="FFFFFF"/>
                </a:solidFill>
              </a:defRPr>
            </a:pPr>
            <a:r>
              <a:t>OpenID Connect utilizza JSON Web Tokens (JWT) per rappresentare le informazioni di autenticazione e autorizzazione. Un ID token viene restituito all'applicazione cliente per identificare l'utente autenticato, mentre un access token viene utilizzato per autorizzare l'accesso alle risorse protette.</a:t>
            </a:r>
          </a:p>
          <a:p>
            <a:pPr algn="just">
              <a:defRPr>
                <a:solidFill>
                  <a:srgbClr val="FFFFFF"/>
                </a:solidFill>
              </a:defRPr>
            </a:pPr>
          </a:p>
          <a:p>
            <a:pPr algn="just">
              <a:defRPr b="1">
                <a:solidFill>
                  <a:srgbClr val="FFFFFF"/>
                </a:solidFill>
              </a:defRPr>
            </a:pPr>
            <a:r>
              <a:t>In sintesi, OpenID Connect è un protocollo di autenticazione e autorizzazione che fornisce un'esperienza utente uniforme e sicura, semplifica l'integrazione tra le applicazioni web e le piattaforme di autenticazione, e supporta l'autenticazione mobile.</a:t>
            </a:r>
          </a:p>
        </p:txBody>
      </p:sp>
      <p:pic>
        <p:nvPicPr>
          <p:cNvPr id="915" name="openid_connect.png" descr="openid_connect.png"/>
          <p:cNvPicPr>
            <a:picLocks noChangeAspect="1"/>
          </p:cNvPicPr>
          <p:nvPr/>
        </p:nvPicPr>
        <p:blipFill>
          <a:blip r:embed="rId2">
            <a:extLst/>
          </a:blip>
          <a:stretch>
            <a:fillRect/>
          </a:stretch>
        </p:blipFill>
        <p:spPr>
          <a:xfrm>
            <a:off x="8643693" y="590231"/>
            <a:ext cx="3412254" cy="71671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7" name="Google Shape;562;p5"/>
          <p:cNvSpPr txBox="1"/>
          <p:nvPr>
            <p:ph type="title"/>
          </p:nvPr>
        </p:nvSpPr>
        <p:spPr>
          <a:xfrm>
            <a:off x="581575" y="285804"/>
            <a:ext cx="4819720" cy="1325564"/>
          </a:xfrm>
          <a:prstGeom prst="rect">
            <a:avLst/>
          </a:prstGeom>
        </p:spPr>
        <p:txBody>
          <a:bodyPr/>
          <a:lstStyle>
            <a:lvl1pPr>
              <a:defRPr b="1" sz="3000">
                <a:latin typeface="Helvetica Neue"/>
                <a:ea typeface="Helvetica Neue"/>
                <a:cs typeface="Helvetica Neue"/>
                <a:sym typeface="Helvetica Neue"/>
              </a:defRPr>
            </a:lvl1pPr>
          </a:lstStyle>
          <a:p>
            <a:pPr/>
            <a:r>
              <a:t>OpenIddict</a:t>
            </a:r>
          </a:p>
        </p:txBody>
      </p:sp>
      <p:sp>
        <p:nvSpPr>
          <p:cNvPr id="918" name="OpenIddict è una libreria open source per .NET che fornisce funzionalità di autenticazione e autorizzazione basate su OpenID Connect e OAuth 2.0. La libreria è stata sviluppata da Kévin Chalet e rilasciata per la prima volta nel 2016.…"/>
          <p:cNvSpPr txBox="1"/>
          <p:nvPr/>
        </p:nvSpPr>
        <p:spPr>
          <a:xfrm>
            <a:off x="298792" y="1689089"/>
            <a:ext cx="9973944" cy="483500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just">
              <a:defRPr sz="1500">
                <a:solidFill>
                  <a:srgbClr val="FFFFFF"/>
                </a:solidFill>
              </a:defRPr>
            </a:pPr>
            <a:r>
              <a:t>OpenIddict è una libreria open source per .NET che fornisce funzionalità di autenticazione e autorizzazione basate su OpenID Connect e OAuth 2.0. La libreria è stata sviluppata da Kévin Chalet e rilasciata per la prima volta nel 2016.</a:t>
            </a:r>
          </a:p>
          <a:p>
            <a:pPr algn="just">
              <a:defRPr sz="1500">
                <a:solidFill>
                  <a:srgbClr val="FFFFFF"/>
                </a:solidFill>
              </a:defRPr>
            </a:pPr>
          </a:p>
          <a:p>
            <a:pPr algn="just">
              <a:defRPr sz="1500">
                <a:solidFill>
                  <a:srgbClr val="FFFFFF"/>
                </a:solidFill>
              </a:defRPr>
            </a:pPr>
            <a:r>
              <a:t>La storia di OpenIddict inizia con l'introduzione di ASP.NET Core, un framework di sviluppo web open source sviluppato da Microsoft. ASP.NET Core ha introdotto una nuova architettura basata su middleware, che consente agli sviluppatori di creare applicazioni web modulari e scalabili.</a:t>
            </a:r>
          </a:p>
          <a:p>
            <a:pPr algn="just">
              <a:defRPr sz="1500">
                <a:solidFill>
                  <a:srgbClr val="FFFFFF"/>
                </a:solidFill>
              </a:defRPr>
            </a:pPr>
          </a:p>
          <a:p>
            <a:pPr algn="just">
              <a:defRPr sz="1500">
                <a:solidFill>
                  <a:srgbClr val="FFFFFF"/>
                </a:solidFill>
              </a:defRPr>
            </a:pPr>
            <a:r>
              <a:t>OpenIddict è stato sviluppato per fornire una soluzione facile da usare per l'autenticazione e l'autorizzazione degli utenti basata su OpenID Connect e OAuth 2.0. La libreria fornisce una serie di middleware che possono essere facilmente configurati per supportare diverse funzionalità di autenticazione e autorizzazione, come l'autenticazione con password, l'autenticazione con token di accesso e altro ancora.</a:t>
            </a:r>
          </a:p>
          <a:p>
            <a:pPr algn="just">
              <a:defRPr sz="1500">
                <a:solidFill>
                  <a:srgbClr val="FFFFFF"/>
                </a:solidFill>
              </a:defRPr>
            </a:pPr>
          </a:p>
          <a:p>
            <a:pPr algn="just">
              <a:defRPr sz="1500">
                <a:solidFill>
                  <a:srgbClr val="FFFFFF"/>
                </a:solidFill>
              </a:defRPr>
            </a:pPr>
            <a:r>
              <a:t>OpenIddict è stato rapidamente adottato dalla comunità .NET ed è diventato uno dei principali framework per l'autenticazione e l'autorizzazione degli utenti in ASP.NET Core. La libreria continua a essere sviluppata attivamente e viene costantemente aggiornata per supportare le nuove versioni di ASP.NET Core e OpenID Connect.</a:t>
            </a:r>
          </a:p>
          <a:p>
            <a:pPr algn="just">
              <a:defRPr sz="1500">
                <a:solidFill>
                  <a:srgbClr val="FFFFFF"/>
                </a:solidFill>
              </a:defRPr>
            </a:pPr>
          </a:p>
          <a:p>
            <a:pPr algn="just">
              <a:defRPr sz="1500">
                <a:solidFill>
                  <a:srgbClr val="FFFFFF"/>
                </a:solidFill>
              </a:defRPr>
            </a:pPr>
            <a:r>
              <a:t>In sintesi, OpenIddict è una libreria open source che fornisce funzionalità di autenticazione e autorizzazione basate su OpenID Connect e OAuth 2.0 per le applicazioni ASP.NET Core. La libreria è stata sviluppata nel contesto di ASP.NET Core e si è rapidamente diffusa nella comunità .NET.</a:t>
            </a:r>
          </a:p>
          <a:p>
            <a:pPr algn="just">
              <a:defRPr sz="1500">
                <a:solidFill>
                  <a:srgbClr val="FFFFFF"/>
                </a:solidFill>
              </a:defRPr>
            </a:pPr>
          </a:p>
        </p:txBody>
      </p:sp>
      <p:pic>
        <p:nvPicPr>
          <p:cNvPr id="919" name="Screenshot 2023-03-09 at 11.47.23.png" descr="Screenshot 2023-03-09 at 11.47.23.png"/>
          <p:cNvPicPr>
            <a:picLocks noChangeAspect="1"/>
          </p:cNvPicPr>
          <p:nvPr/>
        </p:nvPicPr>
        <p:blipFill>
          <a:blip r:embed="rId2">
            <a:extLst/>
          </a:blip>
          <a:stretch>
            <a:fillRect/>
          </a:stretch>
        </p:blipFill>
        <p:spPr>
          <a:xfrm>
            <a:off x="10297750" y="294356"/>
            <a:ext cx="1763748" cy="1665077"/>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1" name="Google Shape;562;p5"/>
          <p:cNvSpPr txBox="1"/>
          <p:nvPr>
            <p:ph type="title"/>
          </p:nvPr>
        </p:nvSpPr>
        <p:spPr>
          <a:xfrm>
            <a:off x="581575" y="285804"/>
            <a:ext cx="4819720" cy="1325564"/>
          </a:xfrm>
          <a:prstGeom prst="rect">
            <a:avLst/>
          </a:prstGeom>
        </p:spPr>
        <p:txBody>
          <a:bodyPr/>
          <a:lstStyle>
            <a:lvl1pPr>
              <a:defRPr b="1" sz="3000">
                <a:latin typeface="Helvetica Neue"/>
                <a:ea typeface="Helvetica Neue"/>
                <a:cs typeface="Helvetica Neue"/>
                <a:sym typeface="Helvetica Neue"/>
              </a:defRPr>
            </a:lvl1pPr>
          </a:lstStyle>
          <a:p>
            <a:pPr/>
            <a:r>
              <a:t>OpenIddict</a:t>
            </a:r>
          </a:p>
        </p:txBody>
      </p:sp>
      <p:sp>
        <p:nvSpPr>
          <p:cNvPr id="922" name="https://kevinchalet.com/2022/12/23/openiddict-4-0-general-availability/"/>
          <p:cNvSpPr txBox="1"/>
          <p:nvPr/>
        </p:nvSpPr>
        <p:spPr>
          <a:xfrm>
            <a:off x="613544" y="6215959"/>
            <a:ext cx="11186048" cy="3629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900" u="sng">
                <a:solidFill>
                  <a:srgbClr val="FFFFFF"/>
                </a:solidFill>
                <a:uFill>
                  <a:solidFill>
                    <a:srgbClr val="502BD3"/>
                  </a:solidFill>
                </a:uFill>
                <a:hlinkClick r:id="rId2" invalidUrl="" action="" tgtFrame="" tooltip="" history="1" highlightClick="0" endSnd="0"/>
              </a:defRPr>
            </a:lvl1pPr>
          </a:lstStyle>
          <a:p>
            <a:pPr>
              <a:defRPr u="none">
                <a:uFillTx/>
              </a:defRPr>
            </a:pPr>
            <a:r>
              <a:rPr u="sng">
                <a:uFill>
                  <a:solidFill>
                    <a:srgbClr val="502BD3"/>
                  </a:solidFill>
                </a:uFill>
                <a:hlinkClick r:id="rId2" invalidUrl="" action="" tgtFrame="" tooltip="" history="1" highlightClick="0" endSnd="0"/>
              </a:rPr>
              <a:t>https://kevinchalet.com/2022/12/23/openiddict-4-0-general-availability/</a:t>
            </a:r>
          </a:p>
        </p:txBody>
      </p:sp>
      <p:pic>
        <p:nvPicPr>
          <p:cNvPr id="923" name="Screenshot 2023-03-09 at 11.42.50.png" descr="Screenshot 2023-03-09 at 11.42.50.png"/>
          <p:cNvPicPr>
            <a:picLocks noChangeAspect="1"/>
          </p:cNvPicPr>
          <p:nvPr/>
        </p:nvPicPr>
        <p:blipFill>
          <a:blip r:embed="rId3">
            <a:extLst/>
          </a:blip>
          <a:stretch>
            <a:fillRect/>
          </a:stretch>
        </p:blipFill>
        <p:spPr>
          <a:xfrm>
            <a:off x="602852" y="1300413"/>
            <a:ext cx="9506937" cy="4699619"/>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25" name="758578c6d39a98a1313d4ee93f9d972e.jpg" descr="758578c6d39a98a1313d4ee93f9d972e.jpg"/>
          <p:cNvPicPr>
            <a:picLocks noChangeAspect="1"/>
          </p:cNvPicPr>
          <p:nvPr/>
        </p:nvPicPr>
        <p:blipFill>
          <a:blip r:embed="rId2">
            <a:extLst/>
          </a:blip>
          <a:stretch>
            <a:fillRect/>
          </a:stretch>
        </p:blipFill>
        <p:spPr>
          <a:xfrm>
            <a:off x="1234654" y="394698"/>
            <a:ext cx="9424613" cy="5287208"/>
          </a:xfrm>
          <a:prstGeom prst="rect">
            <a:avLst/>
          </a:prstGeom>
          <a:ln w="12700">
            <a:miter lim="400000"/>
          </a:ln>
        </p:spPr>
      </p:pic>
      <p:sp>
        <p:nvSpPr>
          <p:cNvPr id="926" name="https://github.com/markjackmilian/netconf23.openiddict"/>
          <p:cNvSpPr txBox="1"/>
          <p:nvPr/>
        </p:nvSpPr>
        <p:spPr>
          <a:xfrm>
            <a:off x="1521260" y="6114750"/>
            <a:ext cx="9669630" cy="47392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700">
                <a:solidFill>
                  <a:srgbClr val="FFFFFF"/>
                </a:solidFill>
              </a:defRPr>
            </a:lvl1pPr>
          </a:lstStyle>
          <a:p>
            <a:pPr/>
            <a:r>
              <a:t>https://github.com/markjackmilian/netconf23.openiddict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8" name="https://github.com/markjackmilian/Mjm.Talks"/>
          <p:cNvSpPr txBox="1"/>
          <p:nvPr/>
        </p:nvSpPr>
        <p:spPr>
          <a:xfrm>
            <a:off x="755059" y="6172898"/>
            <a:ext cx="6297097" cy="44935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500">
                <a:solidFill>
                  <a:srgbClr val="FFFFFF"/>
                </a:solidFill>
              </a:defRPr>
            </a:lvl1pPr>
          </a:lstStyle>
          <a:p>
            <a:pPr/>
            <a:r>
              <a:t>https://github.com/markjackmilian/Mjm.Talks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5" name="Google Shape;531;p2"/>
          <p:cNvSpPr/>
          <p:nvPr/>
        </p:nvSpPr>
        <p:spPr>
          <a:xfrm>
            <a:off x="0" y="0"/>
            <a:ext cx="12192003" cy="6858000"/>
          </a:xfrm>
          <a:prstGeom prst="rect">
            <a:avLst/>
          </a:prstGeom>
          <a:solidFill>
            <a:srgbClr val="FFFFFF"/>
          </a:solidFill>
          <a:ln w="12700">
            <a:miter lim="400000"/>
          </a:ln>
        </p:spPr>
        <p:txBody>
          <a:bodyPr lIns="45719" rIns="45719" anchor="ctr"/>
          <a:lstStyle/>
          <a:p>
            <a:pPr algn="ctr">
              <a:defRPr sz="1800">
                <a:solidFill>
                  <a:srgbClr val="FFFFFF"/>
                </a:solidFill>
                <a:latin typeface="Calibri"/>
                <a:ea typeface="Calibri"/>
                <a:cs typeface="Calibri"/>
                <a:sym typeface="Calibri"/>
              </a:defRPr>
            </a:pPr>
          </a:p>
        </p:txBody>
      </p:sp>
      <p:sp>
        <p:nvSpPr>
          <p:cNvPr id="826" name="Google Shape;532;p2"/>
          <p:cNvSpPr/>
          <p:nvPr/>
        </p:nvSpPr>
        <p:spPr>
          <a:xfrm flipH="1" rot="10800000">
            <a:off x="0" y="-478"/>
            <a:ext cx="8896786" cy="68584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3574" y="21600"/>
                </a:moveTo>
                <a:lnTo>
                  <a:pt x="21600" y="21600"/>
                </a:lnTo>
                <a:lnTo>
                  <a:pt x="13888" y="0"/>
                </a:lnTo>
                <a:lnTo>
                  <a:pt x="0" y="0"/>
                </a:lnTo>
                <a:lnTo>
                  <a:pt x="0" y="21598"/>
                </a:lnTo>
                <a:lnTo>
                  <a:pt x="3575" y="21598"/>
                </a:lnTo>
                <a:close/>
              </a:path>
            </a:pathLst>
          </a:custGeom>
          <a:solidFill>
            <a:srgbClr val="4727C7">
              <a:alpha val="69803"/>
            </a:srgbClr>
          </a:solidFill>
          <a:ln w="12700">
            <a:miter lim="400000"/>
          </a:ln>
        </p:spPr>
        <p:txBody>
          <a:bodyPr lIns="45719" rIns="45719" anchor="ctr"/>
          <a:lstStyle/>
          <a:p>
            <a:pPr algn="ctr">
              <a:defRPr sz="1800">
                <a:solidFill>
                  <a:srgbClr val="FFFFFF"/>
                </a:solidFill>
                <a:latin typeface="Calibri"/>
                <a:ea typeface="Calibri"/>
                <a:cs typeface="Calibri"/>
                <a:sym typeface="Calibri"/>
              </a:defRPr>
            </a:pPr>
          </a:p>
        </p:txBody>
      </p:sp>
      <p:sp>
        <p:nvSpPr>
          <p:cNvPr id="827" name="Google Shape;533;p2"/>
          <p:cNvSpPr/>
          <p:nvPr/>
        </p:nvSpPr>
        <p:spPr>
          <a:xfrm flipH="1" rot="10800000">
            <a:off x="-27996" y="-240"/>
            <a:ext cx="8096250" cy="68584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5683" y="21600"/>
                </a:lnTo>
                <a:lnTo>
                  <a:pt x="5683" y="21600"/>
                </a:lnTo>
                <a:lnTo>
                  <a:pt x="21600" y="21600"/>
                </a:lnTo>
                <a:lnTo>
                  <a:pt x="13126" y="0"/>
                </a:lnTo>
                <a:lnTo>
                  <a:pt x="49" y="0"/>
                </a:lnTo>
                <a:lnTo>
                  <a:pt x="49" y="2"/>
                </a:lnTo>
                <a:lnTo>
                  <a:pt x="0" y="2"/>
                </a:lnTo>
                <a:close/>
              </a:path>
            </a:pathLst>
          </a:custGeom>
          <a:solidFill>
            <a:srgbClr val="4727C7"/>
          </a:solidFill>
          <a:ln w="12700">
            <a:miter lim="400000"/>
          </a:ln>
        </p:spPr>
        <p:txBody>
          <a:bodyPr lIns="45719" rIns="45719" anchor="ctr"/>
          <a:lstStyle/>
          <a:p>
            <a:pPr algn="ctr">
              <a:defRPr sz="1800">
                <a:solidFill>
                  <a:srgbClr val="FFFFFF"/>
                </a:solidFill>
                <a:latin typeface="Calibri"/>
                <a:ea typeface="Calibri"/>
                <a:cs typeface="Calibri"/>
                <a:sym typeface="Calibri"/>
              </a:defRPr>
            </a:pPr>
          </a:p>
        </p:txBody>
      </p:sp>
      <p:pic>
        <p:nvPicPr>
          <p:cNvPr id="828" name="Google Shape;534;p2" descr="Google Shape;534;p2"/>
          <p:cNvPicPr>
            <a:picLocks noChangeAspect="1"/>
          </p:cNvPicPr>
          <p:nvPr/>
        </p:nvPicPr>
        <p:blipFill>
          <a:blip r:embed="rId2">
            <a:extLst/>
          </a:blip>
          <a:stretch>
            <a:fillRect/>
          </a:stretch>
        </p:blipFill>
        <p:spPr>
          <a:xfrm>
            <a:off x="8449519" y="1378676"/>
            <a:ext cx="3071758" cy="3750404"/>
          </a:xfrm>
          <a:prstGeom prst="rect">
            <a:avLst/>
          </a:prstGeom>
          <a:ln w="12700">
            <a:miter lim="400000"/>
          </a:ln>
        </p:spPr>
      </p:pic>
      <p:pic>
        <p:nvPicPr>
          <p:cNvPr id="829" name="Google Shape;535;p2" descr="Google Shape;535;p2"/>
          <p:cNvPicPr>
            <a:picLocks noChangeAspect="1"/>
          </p:cNvPicPr>
          <p:nvPr/>
        </p:nvPicPr>
        <p:blipFill>
          <a:blip r:embed="rId3">
            <a:extLst/>
          </a:blip>
          <a:stretch>
            <a:fillRect/>
          </a:stretch>
        </p:blipFill>
        <p:spPr>
          <a:xfrm>
            <a:off x="10982683" y="452018"/>
            <a:ext cx="822094" cy="822094"/>
          </a:xfrm>
          <a:prstGeom prst="rect">
            <a:avLst/>
          </a:prstGeom>
          <a:ln w="12700">
            <a:miter lim="400000"/>
          </a:ln>
        </p:spPr>
      </p:pic>
      <p:grpSp>
        <p:nvGrpSpPr>
          <p:cNvPr id="841" name="Gruppo 1"/>
          <p:cNvGrpSpPr/>
          <p:nvPr/>
        </p:nvGrpSpPr>
        <p:grpSpPr>
          <a:xfrm>
            <a:off x="0" y="5268159"/>
            <a:ext cx="12192000" cy="1239997"/>
            <a:chOff x="0" y="0"/>
            <a:chExt cx="12192000" cy="1239996"/>
          </a:xfrm>
        </p:grpSpPr>
        <p:grpSp>
          <p:nvGrpSpPr>
            <p:cNvPr id="839" name="Google Shape;516;p1"/>
            <p:cNvGrpSpPr/>
            <p:nvPr/>
          </p:nvGrpSpPr>
          <p:grpSpPr>
            <a:xfrm>
              <a:off x="0" y="0"/>
              <a:ext cx="12192000" cy="1239997"/>
              <a:chOff x="0" y="0"/>
              <a:chExt cx="12192000" cy="1239995"/>
            </a:xfrm>
          </p:grpSpPr>
          <p:sp>
            <p:nvSpPr>
              <p:cNvPr id="830" name="Google Shape;517;p1"/>
              <p:cNvSpPr/>
              <p:nvPr/>
            </p:nvSpPr>
            <p:spPr>
              <a:xfrm>
                <a:off x="0" y="0"/>
                <a:ext cx="12192000" cy="1127869"/>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sz="1800">
                    <a:latin typeface="Calibri"/>
                    <a:ea typeface="Calibri"/>
                    <a:cs typeface="Calibri"/>
                    <a:sym typeface="Calibri"/>
                  </a:defRPr>
                </a:pPr>
              </a:p>
            </p:txBody>
          </p:sp>
          <p:pic>
            <p:nvPicPr>
              <p:cNvPr id="831" name="Google Shape;518;p1" descr="Google Shape;518;p1"/>
              <p:cNvPicPr>
                <a:picLocks noChangeAspect="1"/>
              </p:cNvPicPr>
              <p:nvPr/>
            </p:nvPicPr>
            <p:blipFill>
              <a:blip r:embed="rId4">
                <a:extLst/>
              </a:blip>
              <a:srcRect l="0" t="25716" r="0" b="25624"/>
              <a:stretch>
                <a:fillRect/>
              </a:stretch>
            </p:blipFill>
            <p:spPr>
              <a:xfrm>
                <a:off x="79740" y="210976"/>
                <a:ext cx="2948703" cy="717406"/>
              </a:xfrm>
              <a:prstGeom prst="rect">
                <a:avLst/>
              </a:prstGeom>
              <a:ln w="12700" cap="flat">
                <a:noFill/>
                <a:miter lim="400000"/>
              </a:ln>
              <a:effectLst/>
            </p:spPr>
          </p:pic>
          <p:pic>
            <p:nvPicPr>
              <p:cNvPr id="832" name="Google Shape;519;p1" descr="Google Shape;519;p1"/>
              <p:cNvPicPr>
                <a:picLocks noChangeAspect="1"/>
              </p:cNvPicPr>
              <p:nvPr/>
            </p:nvPicPr>
            <p:blipFill>
              <a:blip r:embed="rId5">
                <a:extLst/>
              </a:blip>
              <a:srcRect l="0" t="20190" r="0" b="25625"/>
              <a:stretch>
                <a:fillRect/>
              </a:stretch>
            </p:blipFill>
            <p:spPr>
              <a:xfrm>
                <a:off x="3147297" y="190932"/>
                <a:ext cx="2948703" cy="798882"/>
              </a:xfrm>
              <a:prstGeom prst="rect">
                <a:avLst/>
              </a:prstGeom>
              <a:ln w="12700" cap="flat">
                <a:noFill/>
                <a:miter lim="400000"/>
              </a:ln>
              <a:effectLst/>
            </p:spPr>
          </p:pic>
          <p:pic>
            <p:nvPicPr>
              <p:cNvPr id="833" name="Google Shape;520;p1" descr="Google Shape;520;p1"/>
              <p:cNvPicPr>
                <a:picLocks noChangeAspect="1"/>
              </p:cNvPicPr>
              <p:nvPr/>
            </p:nvPicPr>
            <p:blipFill>
              <a:blip r:embed="rId6">
                <a:extLst/>
              </a:blip>
              <a:srcRect l="4726" t="20069" r="6364" b="20696"/>
              <a:stretch>
                <a:fillRect/>
              </a:stretch>
            </p:blipFill>
            <p:spPr>
              <a:xfrm>
                <a:off x="8747104" y="55438"/>
                <a:ext cx="1603046" cy="533980"/>
              </a:xfrm>
              <a:prstGeom prst="rect">
                <a:avLst/>
              </a:prstGeom>
              <a:ln w="12700" cap="flat">
                <a:noFill/>
                <a:miter lim="400000"/>
              </a:ln>
              <a:effectLst/>
            </p:spPr>
          </p:pic>
          <p:pic>
            <p:nvPicPr>
              <p:cNvPr id="834" name="Google Shape;521;p1" descr="Google Shape;521;p1"/>
              <p:cNvPicPr>
                <a:picLocks noChangeAspect="1"/>
              </p:cNvPicPr>
              <p:nvPr/>
            </p:nvPicPr>
            <p:blipFill>
              <a:blip r:embed="rId7">
                <a:extLst/>
              </a:blip>
              <a:srcRect l="10365" t="20279" r="10337" b="19575"/>
              <a:stretch>
                <a:fillRect/>
              </a:stretch>
            </p:blipFill>
            <p:spPr>
              <a:xfrm>
                <a:off x="10584331" y="135578"/>
                <a:ext cx="1095810" cy="415581"/>
              </a:xfrm>
              <a:prstGeom prst="rect">
                <a:avLst/>
              </a:prstGeom>
              <a:ln w="12700" cap="flat">
                <a:noFill/>
                <a:miter lim="400000"/>
              </a:ln>
              <a:effectLst/>
            </p:spPr>
          </p:pic>
          <p:pic>
            <p:nvPicPr>
              <p:cNvPr id="835" name="Google Shape;522;p1" descr="Google Shape;522;p1"/>
              <p:cNvPicPr>
                <a:picLocks noChangeAspect="1"/>
              </p:cNvPicPr>
              <p:nvPr/>
            </p:nvPicPr>
            <p:blipFill>
              <a:blip r:embed="rId8">
                <a:extLst/>
              </a:blip>
              <a:srcRect l="15501" t="8881" r="14940" b="11089"/>
              <a:stretch>
                <a:fillRect/>
              </a:stretch>
            </p:blipFill>
            <p:spPr>
              <a:xfrm>
                <a:off x="8774318" y="671363"/>
                <a:ext cx="872087" cy="509032"/>
              </a:xfrm>
              <a:prstGeom prst="rect">
                <a:avLst/>
              </a:prstGeom>
              <a:ln w="12700" cap="flat">
                <a:noFill/>
                <a:miter lim="400000"/>
              </a:ln>
              <a:effectLst/>
            </p:spPr>
          </p:pic>
          <p:pic>
            <p:nvPicPr>
              <p:cNvPr id="836" name="Google Shape;523;p1" descr="Google Shape;523;p1"/>
              <p:cNvPicPr>
                <a:picLocks noChangeAspect="1"/>
              </p:cNvPicPr>
              <p:nvPr/>
            </p:nvPicPr>
            <p:blipFill>
              <a:blip r:embed="rId9">
                <a:extLst/>
              </a:blip>
              <a:srcRect l="4726" t="24545" r="6363" b="25105"/>
              <a:stretch>
                <a:fillRect/>
              </a:stretch>
            </p:blipFill>
            <p:spPr>
              <a:xfrm>
                <a:off x="6885130" y="652913"/>
                <a:ext cx="1649928" cy="467173"/>
              </a:xfrm>
              <a:prstGeom prst="rect">
                <a:avLst/>
              </a:prstGeom>
              <a:ln w="12700" cap="flat">
                <a:noFill/>
                <a:miter lim="400000"/>
              </a:ln>
              <a:effectLst/>
            </p:spPr>
          </p:pic>
          <p:pic>
            <p:nvPicPr>
              <p:cNvPr id="837" name="Google Shape;524;p1" descr="Google Shape;524;p1"/>
              <p:cNvPicPr>
                <a:picLocks noChangeAspect="1"/>
              </p:cNvPicPr>
              <p:nvPr/>
            </p:nvPicPr>
            <p:blipFill>
              <a:blip r:embed="rId10">
                <a:extLst/>
              </a:blip>
              <a:srcRect l="13928" t="7909" r="12948" b="7531"/>
              <a:stretch>
                <a:fillRect/>
              </a:stretch>
            </p:blipFill>
            <p:spPr>
              <a:xfrm>
                <a:off x="10943469" y="545142"/>
                <a:ext cx="600903" cy="694854"/>
              </a:xfrm>
              <a:prstGeom prst="rect">
                <a:avLst/>
              </a:prstGeom>
              <a:ln w="12700" cap="flat">
                <a:noFill/>
                <a:miter lim="400000"/>
              </a:ln>
              <a:effectLst/>
            </p:spPr>
          </p:pic>
          <p:pic>
            <p:nvPicPr>
              <p:cNvPr id="838" name="Google Shape;525;p1" descr="Google Shape;525;p1"/>
              <p:cNvPicPr>
                <a:picLocks noChangeAspect="1"/>
              </p:cNvPicPr>
              <p:nvPr/>
            </p:nvPicPr>
            <p:blipFill>
              <a:blip r:embed="rId11">
                <a:extLst/>
              </a:blip>
              <a:srcRect l="16626" t="9527" r="16627" b="8579"/>
              <a:stretch>
                <a:fillRect/>
              </a:stretch>
            </p:blipFill>
            <p:spPr>
              <a:xfrm>
                <a:off x="9843784" y="611516"/>
                <a:ext cx="955274" cy="533980"/>
              </a:xfrm>
              <a:prstGeom prst="rect">
                <a:avLst/>
              </a:prstGeom>
              <a:ln w="12700" cap="flat">
                <a:noFill/>
                <a:miter lim="400000"/>
              </a:ln>
              <a:effectLst/>
            </p:spPr>
          </p:pic>
        </p:grpSp>
        <p:pic>
          <p:nvPicPr>
            <p:cNvPr id="840" name="Elemento grafico 3" descr="Elemento grafico 3"/>
            <p:cNvPicPr>
              <a:picLocks noChangeAspect="1"/>
            </p:cNvPicPr>
            <p:nvPr/>
          </p:nvPicPr>
          <p:blipFill>
            <a:blip r:embed="rId12">
              <a:extLst/>
            </a:blip>
            <a:stretch>
              <a:fillRect/>
            </a:stretch>
          </p:blipFill>
          <p:spPr>
            <a:xfrm>
              <a:off x="6779523" y="141339"/>
              <a:ext cx="1633187" cy="296682"/>
            </a:xfrm>
            <a:prstGeom prst="rect">
              <a:avLst/>
            </a:prstGeom>
            <a:ln w="12700" cap="flat">
              <a:noFill/>
              <a:miter lim="400000"/>
            </a:ln>
            <a:effectLst/>
          </p:spPr>
        </p:pic>
      </p:grpSp>
      <p:sp>
        <p:nvSpPr>
          <p:cNvPr id="842" name="Identity Server with…"/>
          <p:cNvSpPr txBox="1"/>
          <p:nvPr/>
        </p:nvSpPr>
        <p:spPr>
          <a:xfrm>
            <a:off x="670097" y="1017479"/>
            <a:ext cx="5654041" cy="149689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4600">
                <a:solidFill>
                  <a:srgbClr val="FFFFFF"/>
                </a:solidFill>
                <a:latin typeface="Helvetica Neue"/>
                <a:ea typeface="Helvetica Neue"/>
                <a:cs typeface="Helvetica Neue"/>
                <a:sym typeface="Helvetica Neue"/>
              </a:defRPr>
            </a:lvl1pPr>
            <a:lvl2pPr algn="ctr">
              <a:defRPr b="1" sz="4600">
                <a:solidFill>
                  <a:srgbClr val="FFFFFF"/>
                </a:solidFill>
                <a:latin typeface="Helvetica Neue"/>
                <a:ea typeface="Helvetica Neue"/>
                <a:cs typeface="Helvetica Neue"/>
                <a:sym typeface="Helvetica Neue"/>
              </a:defRPr>
            </a:lvl2pPr>
          </a:lstStyle>
          <a:p>
            <a:pPr/>
            <a:r>
              <a:t>Identity Server with </a:t>
            </a:r>
          </a:p>
          <a:p>
            <a:pPr lvl="1"/>
            <a:r>
              <a:t>OpenIddict</a:t>
            </a:r>
          </a:p>
        </p:txBody>
      </p:sp>
      <p:sp>
        <p:nvSpPr>
          <p:cNvPr id="843" name="Marco Milani 10-03-23"/>
          <p:cNvSpPr txBox="1"/>
          <p:nvPr/>
        </p:nvSpPr>
        <p:spPr>
          <a:xfrm>
            <a:off x="120542" y="4653738"/>
            <a:ext cx="3332277" cy="4509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solidFill>
                  <a:srgbClr val="FFFFFF"/>
                </a:solidFill>
                <a:latin typeface="Helvetica Neue"/>
                <a:ea typeface="Helvetica Neue"/>
                <a:cs typeface="Helvetica Neue"/>
                <a:sym typeface="Helvetica Neue"/>
              </a:defRPr>
            </a:lvl1pPr>
          </a:lstStyle>
          <a:p>
            <a:pPr/>
            <a:r>
              <a:t>Marco Milani 10-03-23</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5" name="Google Shape;551;p3"/>
          <p:cNvSpPr txBox="1"/>
          <p:nvPr>
            <p:ph type="title"/>
          </p:nvPr>
        </p:nvSpPr>
        <p:spPr>
          <a:prstGeom prst="rect">
            <a:avLst/>
          </a:prstGeom>
        </p:spPr>
        <p:txBody>
          <a:bodyPr/>
          <a:lstStyle/>
          <a:p>
            <a:pPr/>
            <a:r>
              <a:t>SPONSOR</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7" name="Google Shape;556;p4"/>
          <p:cNvSpPr txBox="1"/>
          <p:nvPr>
            <p:ph type="title"/>
          </p:nvPr>
        </p:nvSpPr>
        <p:spPr>
          <a:prstGeom prst="rect">
            <a:avLst/>
          </a:prstGeom>
        </p:spPr>
        <p:txBody>
          <a:bodyPr/>
          <a:lstStyle>
            <a:lvl1pPr>
              <a:defRPr b="1">
                <a:latin typeface="Helvetica Neue"/>
                <a:ea typeface="Helvetica Neue"/>
                <a:cs typeface="Helvetica Neue"/>
                <a:sym typeface="Helvetica Neue"/>
              </a:defRPr>
            </a:lvl1pPr>
          </a:lstStyle>
          <a:p>
            <a:pPr/>
            <a:r>
              <a:t>Agenda</a:t>
            </a:r>
          </a:p>
        </p:txBody>
      </p:sp>
      <p:sp>
        <p:nvSpPr>
          <p:cNvPr id="848" name="Google Shape;557;p4"/>
          <p:cNvSpPr txBox="1"/>
          <p:nvPr>
            <p:ph type="body" idx="1"/>
          </p:nvPr>
        </p:nvSpPr>
        <p:spPr>
          <a:prstGeom prst="rect">
            <a:avLst/>
          </a:prstGeom>
        </p:spPr>
        <p:txBody>
          <a:bodyPr/>
          <a:lstStyle/>
          <a:p>
            <a:pPr marL="406400" indent="-228599">
              <a:spcBef>
                <a:spcPts val="0"/>
              </a:spcBef>
              <a:buSzPts val="2800"/>
              <a:buChar char="•"/>
            </a:pPr>
            <a:r>
              <a:t>Intro</a:t>
            </a:r>
          </a:p>
          <a:p>
            <a:pPr marL="406400" indent="-228599">
              <a:spcBef>
                <a:spcPts val="0"/>
              </a:spcBef>
              <a:buSzPts val="2800"/>
              <a:buChar char="•"/>
              <a:defRPr>
                <a:latin typeface="Helvetica Neue"/>
                <a:ea typeface="Helvetica Neue"/>
                <a:cs typeface="Helvetica Neue"/>
                <a:sym typeface="Helvetica Neue"/>
              </a:defRPr>
            </a:pPr>
            <a:r>
              <a:t>Centralizzazione</a:t>
            </a:r>
          </a:p>
          <a:p>
            <a:pPr marL="406400" indent="-228599">
              <a:spcBef>
                <a:spcPts val="0"/>
              </a:spcBef>
              <a:buSzPts val="2800"/>
              <a:buChar char="•"/>
              <a:defRPr>
                <a:latin typeface="Helvetica Neue"/>
                <a:ea typeface="Helvetica Neue"/>
                <a:cs typeface="Helvetica Neue"/>
                <a:sym typeface="Helvetica Neue"/>
              </a:defRPr>
            </a:pPr>
            <a:r>
              <a:t>Termini</a:t>
            </a:r>
          </a:p>
          <a:p>
            <a:pPr marL="406400" indent="-228599">
              <a:spcBef>
                <a:spcPts val="0"/>
              </a:spcBef>
              <a:buSzPts val="2800"/>
              <a:buChar char="•"/>
              <a:defRPr>
                <a:latin typeface="Helvetica Neue"/>
                <a:ea typeface="Helvetica Neue"/>
                <a:cs typeface="Helvetica Neue"/>
                <a:sym typeface="Helvetica Neue"/>
              </a:defRPr>
            </a:pPr>
            <a:r>
              <a:t>Flows</a:t>
            </a:r>
          </a:p>
          <a:p>
            <a:pPr marL="406400" indent="-228599">
              <a:spcBef>
                <a:spcPts val="0"/>
              </a:spcBef>
              <a:buSzPts val="2800"/>
              <a:buChar char="•"/>
              <a:defRPr>
                <a:latin typeface="Helvetica Neue"/>
                <a:ea typeface="Helvetica Neue"/>
                <a:cs typeface="Helvetica Neue"/>
                <a:sym typeface="Helvetica Neue"/>
              </a:defRPr>
            </a:pPr>
            <a:r>
              <a:t>OpenIddict</a:t>
            </a:r>
          </a:p>
          <a:p>
            <a:pPr marL="406400" indent="-228599">
              <a:spcBef>
                <a:spcPts val="0"/>
              </a:spcBef>
              <a:buSzPts val="2800"/>
              <a:buChar char="•"/>
              <a:defRPr>
                <a:latin typeface="Helvetica Neue"/>
                <a:ea typeface="Helvetica Neue"/>
                <a:cs typeface="Helvetica Neue"/>
                <a:sym typeface="Helvetica Neue"/>
              </a:defRPr>
            </a:pPr>
            <a:r>
              <a:t>Hands On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0" name="Google Shape;562;p5"/>
          <p:cNvSpPr txBox="1"/>
          <p:nvPr>
            <p:ph type="title"/>
          </p:nvPr>
        </p:nvSpPr>
        <p:spPr>
          <a:xfrm>
            <a:off x="1304790" y="257809"/>
            <a:ext cx="4114622" cy="1325564"/>
          </a:xfrm>
          <a:prstGeom prst="rect">
            <a:avLst/>
          </a:prstGeom>
        </p:spPr>
        <p:txBody>
          <a:bodyPr/>
          <a:lstStyle>
            <a:lvl1pPr>
              <a:defRPr b="1">
                <a:latin typeface="Helvetica Neue"/>
                <a:ea typeface="Helvetica Neue"/>
                <a:cs typeface="Helvetica Neue"/>
                <a:sym typeface="Helvetica Neue"/>
              </a:defRPr>
            </a:lvl1pPr>
          </a:lstStyle>
          <a:p>
            <a:pPr/>
            <a:r>
              <a:t>Marco Milani</a:t>
            </a:r>
          </a:p>
        </p:txBody>
      </p:sp>
      <p:grpSp>
        <p:nvGrpSpPr>
          <p:cNvPr id="853" name="me8001cde.jpg"/>
          <p:cNvGrpSpPr/>
          <p:nvPr/>
        </p:nvGrpSpPr>
        <p:grpSpPr>
          <a:xfrm>
            <a:off x="10266590" y="300682"/>
            <a:ext cx="1643907" cy="1888259"/>
            <a:chOff x="0" y="0"/>
            <a:chExt cx="1643906" cy="1888257"/>
          </a:xfrm>
        </p:grpSpPr>
        <p:pic>
          <p:nvPicPr>
            <p:cNvPr id="852" name="me8001cde.jpg" descr="me8001cde.jpg"/>
            <p:cNvPicPr>
              <a:picLocks noChangeAspect="1"/>
            </p:cNvPicPr>
            <p:nvPr/>
          </p:nvPicPr>
          <p:blipFill>
            <a:blip r:embed="rId2">
              <a:extLst/>
            </a:blip>
            <a:stretch>
              <a:fillRect/>
            </a:stretch>
          </p:blipFill>
          <p:spPr>
            <a:xfrm>
              <a:off x="203200" y="203200"/>
              <a:ext cx="1237507" cy="1443758"/>
            </a:xfrm>
            <a:prstGeom prst="rect">
              <a:avLst/>
            </a:prstGeom>
            <a:ln>
              <a:noFill/>
            </a:ln>
            <a:effectLst/>
          </p:spPr>
        </p:pic>
        <p:pic>
          <p:nvPicPr>
            <p:cNvPr id="851" name="me8001cde.jpg" descr="me8001cde.jpg"/>
            <p:cNvPicPr>
              <a:picLocks noChangeAspect="0"/>
            </p:cNvPicPr>
            <p:nvPr/>
          </p:nvPicPr>
          <p:blipFill>
            <a:blip r:embed="rId3">
              <a:extLst/>
            </a:blip>
            <a:stretch>
              <a:fillRect/>
            </a:stretch>
          </p:blipFill>
          <p:spPr>
            <a:xfrm>
              <a:off x="0" y="0"/>
              <a:ext cx="1643907" cy="1888258"/>
            </a:xfrm>
            <a:prstGeom prst="rect">
              <a:avLst/>
            </a:prstGeom>
            <a:effectLst/>
          </p:spPr>
        </p:pic>
      </p:grpSp>
      <p:pic>
        <p:nvPicPr>
          <p:cNvPr id="854" name="GitHub_logo.png" descr="GitHub_logo.png"/>
          <p:cNvPicPr>
            <a:picLocks noChangeAspect="1"/>
          </p:cNvPicPr>
          <p:nvPr/>
        </p:nvPicPr>
        <p:blipFill>
          <a:blip r:embed="rId4">
            <a:extLst/>
          </a:blip>
          <a:stretch>
            <a:fillRect/>
          </a:stretch>
        </p:blipFill>
        <p:spPr>
          <a:xfrm>
            <a:off x="452738" y="833173"/>
            <a:ext cx="823277" cy="823277"/>
          </a:xfrm>
          <a:prstGeom prst="rect">
            <a:avLst/>
          </a:prstGeom>
          <a:ln w="12700">
            <a:miter lim="400000"/>
          </a:ln>
        </p:spPr>
      </p:pic>
      <p:sp>
        <p:nvSpPr>
          <p:cNvPr id="855" name="https://github.com/markjackmilian"/>
          <p:cNvSpPr txBox="1"/>
          <p:nvPr/>
        </p:nvSpPr>
        <p:spPr>
          <a:xfrm>
            <a:off x="1384453" y="1337916"/>
            <a:ext cx="2996757" cy="3121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2438338">
              <a:defRPr i="1" sz="1500">
                <a:solidFill>
                  <a:srgbClr val="DDDDDD"/>
                </a:solidFill>
                <a:latin typeface="Helvetica Neue"/>
                <a:ea typeface="Helvetica Neue"/>
                <a:cs typeface="Helvetica Neue"/>
                <a:sym typeface="Helvetica Neue"/>
              </a:defRPr>
            </a:lvl1pPr>
          </a:lstStyle>
          <a:p>
            <a:pPr/>
            <a:r>
              <a:t>https://github.com/markjackmilian</a:t>
            </a:r>
          </a:p>
        </p:txBody>
      </p:sp>
      <p:pic>
        <p:nvPicPr>
          <p:cNvPr id="856" name="microsoft-certified-expert-badge.png" descr="microsoft-certified-expert-badge.png"/>
          <p:cNvPicPr>
            <a:picLocks noChangeAspect="1"/>
          </p:cNvPicPr>
          <p:nvPr/>
        </p:nvPicPr>
        <p:blipFill>
          <a:blip r:embed="rId5">
            <a:extLst/>
          </a:blip>
          <a:stretch>
            <a:fillRect/>
          </a:stretch>
        </p:blipFill>
        <p:spPr>
          <a:xfrm>
            <a:off x="402281" y="1977099"/>
            <a:ext cx="1325564" cy="1325564"/>
          </a:xfrm>
          <a:prstGeom prst="rect">
            <a:avLst/>
          </a:prstGeom>
          <a:ln w="12700">
            <a:miter lim="400000"/>
          </a:ln>
        </p:spPr>
      </p:pic>
      <p:pic>
        <p:nvPicPr>
          <p:cNvPr id="857" name="1601592256117.jpeg" descr="1601592256117.jpeg"/>
          <p:cNvPicPr>
            <a:picLocks noChangeAspect="1"/>
          </p:cNvPicPr>
          <p:nvPr/>
        </p:nvPicPr>
        <p:blipFill>
          <a:blip r:embed="rId6">
            <a:extLst/>
          </a:blip>
          <a:stretch>
            <a:fillRect/>
          </a:stretch>
        </p:blipFill>
        <p:spPr>
          <a:xfrm>
            <a:off x="526747" y="3376217"/>
            <a:ext cx="1193498" cy="1126363"/>
          </a:xfrm>
          <a:prstGeom prst="rect">
            <a:avLst/>
          </a:prstGeom>
          <a:ln w="12700">
            <a:miter lim="400000"/>
          </a:ln>
        </p:spPr>
      </p:pic>
      <p:sp>
        <p:nvSpPr>
          <p:cNvPr id="858" name="Microsoft Certified: Azure Solutions Architect Expert…"/>
          <p:cNvSpPr txBox="1"/>
          <p:nvPr/>
        </p:nvSpPr>
        <p:spPr>
          <a:xfrm>
            <a:off x="1964375" y="2370071"/>
            <a:ext cx="7689746" cy="17620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1600">
                <a:solidFill>
                  <a:srgbClr val="FFFFFF"/>
                </a:solidFill>
              </a:defRPr>
            </a:pPr>
            <a:r>
              <a:t>Microsoft Certified: Azure Solutions Architect Expert</a:t>
            </a:r>
          </a:p>
          <a:p>
            <a:pPr>
              <a:defRPr b="1" sz="1600">
                <a:solidFill>
                  <a:srgbClr val="FFFFFF"/>
                </a:solidFill>
              </a:defRPr>
            </a:pPr>
            <a:r>
              <a:t>Xamarin Certified Mobile Developer</a:t>
            </a:r>
          </a:p>
          <a:p>
            <a:pPr>
              <a:defRPr>
                <a:solidFill>
                  <a:srgbClr val="FFFFFF"/>
                </a:solidFill>
              </a:defRPr>
            </a:pPr>
          </a:p>
          <a:p>
            <a:pPr>
              <a:defRPr>
                <a:solidFill>
                  <a:srgbClr val="FFFFFF"/>
                </a:solidFill>
              </a:defRPr>
            </a:pPr>
          </a:p>
          <a:p>
            <a:pPr>
              <a:defRPr>
                <a:solidFill>
                  <a:srgbClr val="FFFFFF"/>
                </a:solidFill>
              </a:defRPr>
            </a:pPr>
          </a:p>
          <a:p>
            <a:pPr>
              <a:defRPr>
                <a:solidFill>
                  <a:srgbClr val="FFFFFF"/>
                </a:solidFill>
              </a:defRPr>
            </a:pPr>
            <a:r>
              <a:t>Microsoft Solution Developer (MCSD) Web Applications, </a:t>
            </a:r>
          </a:p>
          <a:p>
            <a:pPr>
              <a:defRPr>
                <a:solidFill>
                  <a:srgbClr val="FFFFFF"/>
                </a:solidFill>
              </a:defRPr>
            </a:pPr>
            <a:r>
              <a:t>Microsoft Specialist (MS) @ Programming HTML5 Javascript and CSS3, </a:t>
            </a:r>
          </a:p>
          <a:p>
            <a:pPr>
              <a:defRPr>
                <a:solidFill>
                  <a:srgbClr val="FFFFFF"/>
                </a:solidFill>
              </a:defRPr>
            </a:pPr>
            <a:r>
              <a:t>Microsoft Certified Professional (MCP)</a:t>
            </a:r>
          </a:p>
        </p:txBody>
      </p:sp>
      <p:pic>
        <p:nvPicPr>
          <p:cNvPr id="859" name="sine.png" descr="sine.png"/>
          <p:cNvPicPr>
            <a:picLocks noChangeAspect="1"/>
          </p:cNvPicPr>
          <p:nvPr/>
        </p:nvPicPr>
        <p:blipFill>
          <a:blip r:embed="rId7">
            <a:extLst/>
          </a:blip>
          <a:stretch>
            <a:fillRect/>
          </a:stretch>
        </p:blipFill>
        <p:spPr>
          <a:xfrm>
            <a:off x="596488" y="5673254"/>
            <a:ext cx="2748383" cy="792977"/>
          </a:xfrm>
          <a:prstGeom prst="rect">
            <a:avLst/>
          </a:prstGeom>
          <a:ln w="12700">
            <a:miter lim="400000"/>
          </a:ln>
        </p:spPr>
      </p:pic>
      <p:sp>
        <p:nvSpPr>
          <p:cNvPr id="860" name="Architect @ Sinergest srl"/>
          <p:cNvSpPr txBox="1"/>
          <p:nvPr/>
        </p:nvSpPr>
        <p:spPr>
          <a:xfrm>
            <a:off x="3710442" y="5913046"/>
            <a:ext cx="2748383" cy="3133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600">
                <a:solidFill>
                  <a:srgbClr val="FFFFFF"/>
                </a:solidFill>
              </a:defRPr>
            </a:lvl1pPr>
          </a:lstStyle>
          <a:p>
            <a:pPr/>
            <a:r>
              <a:t>Architect @ Sinergest srl</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2" name="Google Shape;562;p5"/>
          <p:cNvSpPr txBox="1"/>
          <p:nvPr>
            <p:ph type="title"/>
          </p:nvPr>
        </p:nvSpPr>
        <p:spPr>
          <a:xfrm>
            <a:off x="464083" y="637961"/>
            <a:ext cx="4819720" cy="621250"/>
          </a:xfrm>
          <a:prstGeom prst="rect">
            <a:avLst/>
          </a:prstGeom>
        </p:spPr>
        <p:txBody>
          <a:bodyPr/>
          <a:lstStyle>
            <a:lvl1pPr>
              <a:defRPr b="1" sz="3000">
                <a:latin typeface="Helvetica Neue"/>
                <a:ea typeface="Helvetica Neue"/>
                <a:cs typeface="Helvetica Neue"/>
                <a:sym typeface="Helvetica Neue"/>
              </a:defRPr>
            </a:lvl1pPr>
          </a:lstStyle>
          <a:p>
            <a:pPr/>
            <a:r>
              <a:t>Your Identity Server with </a:t>
            </a:r>
          </a:p>
        </p:txBody>
      </p:sp>
      <p:sp>
        <p:nvSpPr>
          <p:cNvPr id="863" name="Google Shape;562;p5"/>
          <p:cNvSpPr txBox="1"/>
          <p:nvPr/>
        </p:nvSpPr>
        <p:spPr>
          <a:xfrm>
            <a:off x="5164511" y="637961"/>
            <a:ext cx="2215108" cy="62125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normAutofit fontScale="100000" lnSpcReduction="0"/>
          </a:bodyPr>
          <a:lstStyle>
            <a:lvl1pPr>
              <a:lnSpc>
                <a:spcPct val="90000"/>
              </a:lnSpc>
              <a:defRPr b="1" sz="3000">
                <a:solidFill>
                  <a:srgbClr val="FFFFFF"/>
                </a:solidFill>
                <a:latin typeface="Helvetica Neue"/>
                <a:ea typeface="Helvetica Neue"/>
                <a:cs typeface="Helvetica Neue"/>
                <a:sym typeface="Helvetica Neue"/>
              </a:defRPr>
            </a:lvl1pPr>
          </a:lstStyle>
          <a:p>
            <a:pPr/>
            <a:r>
              <a:t>OpenIdDict</a:t>
            </a:r>
          </a:p>
        </p:txBody>
      </p:sp>
      <p:sp>
        <p:nvSpPr>
          <p:cNvPr id="864" name="Google Shape;562;p5"/>
          <p:cNvSpPr txBox="1"/>
          <p:nvPr/>
        </p:nvSpPr>
        <p:spPr>
          <a:xfrm>
            <a:off x="5164511" y="637961"/>
            <a:ext cx="2215108" cy="621250"/>
          </a:xfrm>
          <a:prstGeom prst="rect">
            <a:avLst/>
          </a:prstGeom>
          <a:ln w="12700">
            <a:miter lim="400000"/>
          </a:ln>
          <a:extLst>
            <a:ext uri="{C572A759-6A51-4108-AA02-DFA0A04FC94B}">
              <ma14:wrappingTextBoxFlag xmlns:ma14="http://schemas.microsoft.com/office/mac/drawingml/2011/main" val="1"/>
            </a:ext>
          </a:extLst>
        </p:spPr>
        <p:txBody>
          <a:bodyPr lIns="45699" tIns="45699" rIns="45699" bIns="45699" anchor="ctr">
            <a:normAutofit fontScale="100000" lnSpcReduction="0"/>
          </a:bodyPr>
          <a:lstStyle>
            <a:lvl1pPr>
              <a:lnSpc>
                <a:spcPct val="90000"/>
              </a:lnSpc>
              <a:defRPr b="1" sz="3000">
                <a:solidFill>
                  <a:srgbClr val="FFFFFF"/>
                </a:solidFill>
                <a:latin typeface="Helvetica Neue"/>
                <a:ea typeface="Helvetica Neue"/>
                <a:cs typeface="Helvetica Neue"/>
                <a:sym typeface="Helvetica Neue"/>
              </a:defRPr>
            </a:lvl1pPr>
          </a:lstStyle>
          <a:p>
            <a:pPr/>
            <a:r>
              <a:t>OpenIddict</a:t>
            </a:r>
          </a:p>
        </p:txBody>
      </p:sp>
      <p:sp>
        <p:nvSpPr>
          <p:cNvPr id="865" name="https://github.com/kevinchalet"/>
          <p:cNvSpPr txBox="1"/>
          <p:nvPr/>
        </p:nvSpPr>
        <p:spPr>
          <a:xfrm>
            <a:off x="1253695" y="2227700"/>
            <a:ext cx="3557779" cy="399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2438338">
              <a:defRPr i="1" sz="2000">
                <a:solidFill>
                  <a:srgbClr val="DDDDDD"/>
                </a:solidFill>
                <a:latin typeface="Helvetica Neue"/>
                <a:ea typeface="Helvetica Neue"/>
                <a:cs typeface="Helvetica Neue"/>
                <a:sym typeface="Helvetica Neue"/>
              </a:defRPr>
            </a:lvl1pPr>
          </a:lstStyle>
          <a:p>
            <a:pPr/>
            <a:r>
              <a:t>https://github.com/kevinchalet</a:t>
            </a:r>
          </a:p>
        </p:txBody>
      </p:sp>
      <p:sp>
        <p:nvSpPr>
          <p:cNvPr id="866" name="Kévin Chalet"/>
          <p:cNvSpPr txBox="1"/>
          <p:nvPr/>
        </p:nvSpPr>
        <p:spPr>
          <a:xfrm>
            <a:off x="1198295" y="1715624"/>
            <a:ext cx="1960514"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457200">
              <a:defRPr b="1" sz="2400">
                <a:solidFill>
                  <a:srgbClr val="C9D1D9"/>
                </a:solidFill>
                <a:latin typeface="+mn-lt"/>
                <a:ea typeface="+mn-ea"/>
                <a:cs typeface="+mn-cs"/>
                <a:sym typeface="Helvetica"/>
              </a:defRPr>
            </a:lvl1pPr>
          </a:lstStyle>
          <a:p>
            <a:pPr/>
            <a:r>
              <a:t>Kévin Chalet</a:t>
            </a:r>
          </a:p>
        </p:txBody>
      </p:sp>
      <p:pic>
        <p:nvPicPr>
          <p:cNvPr id="867" name="Screenshot 2023-02-22 at 10.50.07.png" descr="Screenshot 2023-02-22 at 10.50.07.png"/>
          <p:cNvPicPr>
            <a:picLocks noChangeAspect="1"/>
          </p:cNvPicPr>
          <p:nvPr/>
        </p:nvPicPr>
        <p:blipFill>
          <a:blip r:embed="rId2">
            <a:extLst/>
          </a:blip>
          <a:stretch>
            <a:fillRect/>
          </a:stretch>
        </p:blipFill>
        <p:spPr>
          <a:xfrm>
            <a:off x="761439" y="3067091"/>
            <a:ext cx="4542291" cy="3005297"/>
          </a:xfrm>
          <a:prstGeom prst="rect">
            <a:avLst/>
          </a:prstGeom>
          <a:ln w="12700">
            <a:miter lim="400000"/>
          </a:ln>
        </p:spPr>
      </p:pic>
      <p:pic>
        <p:nvPicPr>
          <p:cNvPr id="868" name="GitHub_logo.png" descr="GitHub_logo.png"/>
          <p:cNvPicPr>
            <a:picLocks noChangeAspect="1"/>
          </p:cNvPicPr>
          <p:nvPr/>
        </p:nvPicPr>
        <p:blipFill>
          <a:blip r:embed="rId3">
            <a:extLst/>
          </a:blip>
          <a:stretch>
            <a:fillRect/>
          </a:stretch>
        </p:blipFill>
        <p:spPr>
          <a:xfrm>
            <a:off x="535803" y="1852526"/>
            <a:ext cx="621250" cy="621250"/>
          </a:xfrm>
          <a:prstGeom prst="rect">
            <a:avLst/>
          </a:prstGeom>
          <a:ln w="12700">
            <a:miter lim="400000"/>
          </a:ln>
        </p:spPr>
      </p:pic>
      <p:grpSp>
        <p:nvGrpSpPr>
          <p:cNvPr id="871" name="OIP.BK3zNkUtOBwsNx2iEHbBcAHaE8.jpeg"/>
          <p:cNvGrpSpPr/>
          <p:nvPr/>
        </p:nvGrpSpPr>
        <p:grpSpPr>
          <a:xfrm>
            <a:off x="7029388" y="2246800"/>
            <a:ext cx="3651166" cy="2607678"/>
            <a:chOff x="0" y="0"/>
            <a:chExt cx="3651165" cy="2607677"/>
          </a:xfrm>
        </p:grpSpPr>
        <p:pic>
          <p:nvPicPr>
            <p:cNvPr id="870" name="OIP.BK3zNkUtOBwsNx2iEHbBcAHaE8.jpeg" descr="OIP.BK3zNkUtOBwsNx2iEHbBcAHaE8.jpeg"/>
            <p:cNvPicPr>
              <a:picLocks noChangeAspect="1"/>
            </p:cNvPicPr>
            <p:nvPr/>
          </p:nvPicPr>
          <p:blipFill>
            <a:blip r:embed="rId4">
              <a:extLst/>
            </a:blip>
            <a:srcRect l="0" t="0" r="0" b="0"/>
            <a:stretch>
              <a:fillRect/>
            </a:stretch>
          </p:blipFill>
          <p:spPr>
            <a:xfrm>
              <a:off x="203200" y="203200"/>
              <a:ext cx="3244766" cy="2163178"/>
            </a:xfrm>
            <a:prstGeom prst="rect">
              <a:avLst/>
            </a:prstGeom>
            <a:ln>
              <a:noFill/>
            </a:ln>
            <a:effectLst/>
          </p:spPr>
        </p:pic>
        <p:pic>
          <p:nvPicPr>
            <p:cNvPr id="869" name="OIP.BK3zNkUtOBwsNx2iEHbBcAHaE8.jpeg" descr="OIP.BK3zNkUtOBwsNx2iEHbBcAHaE8.jpeg"/>
            <p:cNvPicPr>
              <a:picLocks noChangeAspect="0"/>
            </p:cNvPicPr>
            <p:nvPr/>
          </p:nvPicPr>
          <p:blipFill>
            <a:blip r:embed="rId5">
              <a:extLst/>
            </a:blip>
            <a:stretch>
              <a:fillRect/>
            </a:stretch>
          </p:blipFill>
          <p:spPr>
            <a:xfrm>
              <a:off x="0" y="0"/>
              <a:ext cx="3651166" cy="2607678"/>
            </a:xfrm>
            <a:prstGeom prst="rect">
              <a:avLst/>
            </a:prstGeom>
            <a:effectLst/>
          </p:spPr>
        </p:pic>
      </p:grpSp>
      <p:sp>
        <p:nvSpPr>
          <p:cNvPr id="872" name="Se parlate di OpenIddict…"/>
          <p:cNvSpPr txBox="1"/>
          <p:nvPr/>
        </p:nvSpPr>
        <p:spPr>
          <a:xfrm>
            <a:off x="5882207" y="4917524"/>
            <a:ext cx="5945613" cy="7042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2438338">
              <a:defRPr b="1" sz="1900">
                <a:solidFill>
                  <a:srgbClr val="FFFFFF"/>
                </a:solidFill>
                <a:latin typeface="Helvetica Neue"/>
                <a:ea typeface="Helvetica Neue"/>
                <a:cs typeface="Helvetica Neue"/>
                <a:sym typeface="Helvetica Neue"/>
              </a:defRPr>
            </a:pPr>
            <a:r>
              <a:t>Se parlate di OpenIddict </a:t>
            </a:r>
          </a:p>
          <a:p>
            <a:pPr algn="ctr" defTabSz="2438338">
              <a:defRPr b="1" sz="1900">
                <a:solidFill>
                  <a:srgbClr val="FFFFFF"/>
                </a:solidFill>
                <a:latin typeface="Helvetica Neue"/>
                <a:ea typeface="Helvetica Neue"/>
                <a:cs typeface="Helvetica Neue"/>
                <a:sym typeface="Helvetica Neue"/>
              </a:defRPr>
            </a:pPr>
            <a:r>
              <a:t>non gli toccate il casing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lt" backwards="0">
                                    <p:tmAbs val="100"/>
                                  </p:iterate>
                                  <p:childTnLst>
                                    <p:set>
                                      <p:cBhvr>
                                        <p:cTn id="6" fill="hold">
                                          <p:stCondLst>
                                            <p:cond delay="0"/>
                                          </p:stCondLst>
                                        </p:cTn>
                                        <p:tgtEl>
                                          <p:spTgt spid="86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lt" backwards="0">
                                    <p:tmAbs val="100"/>
                                  </p:iterate>
                                  <p:childTnLst>
                                    <p:set>
                                      <p:cBhvr>
                                        <p:cTn id="10" fill="hold"/>
                                        <p:tgtEl>
                                          <p:spTgt spid="8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8" presetID="2" grpId="3" fill="hold">
                                  <p:stCondLst>
                                    <p:cond delay="0"/>
                                  </p:stCondLst>
                                  <p:iterate type="el" backwards="0">
                                    <p:tmAbs val="0"/>
                                  </p:iterate>
                                  <p:childTnLst>
                                    <p:set>
                                      <p:cBhvr>
                                        <p:cTn id="14" fill="hold"/>
                                        <p:tgtEl>
                                          <p:spTgt spid="872"/>
                                        </p:tgtEl>
                                        <p:attrNameLst>
                                          <p:attrName>style.visibility</p:attrName>
                                        </p:attrNameLst>
                                      </p:cBhvr>
                                      <p:to>
                                        <p:strVal val="visible"/>
                                      </p:to>
                                    </p:set>
                                    <p:anim calcmode="lin" valueType="num">
                                      <p:cBhvr>
                                        <p:cTn id="15" dur="1000" fill="hold"/>
                                        <p:tgtEl>
                                          <p:spTgt spid="872"/>
                                        </p:tgtEl>
                                        <p:attrNameLst>
                                          <p:attrName>ppt_x</p:attrName>
                                        </p:attrNameLst>
                                      </p:cBhvr>
                                      <p:tavLst>
                                        <p:tav tm="0">
                                          <p:val>
                                            <p:strVal val="0-#ppt_w/2"/>
                                          </p:val>
                                        </p:tav>
                                        <p:tav tm="100000">
                                          <p:val>
                                            <p:strVal val="#ppt_x"/>
                                          </p:val>
                                        </p:tav>
                                      </p:tavLst>
                                    </p:anim>
                                    <p:anim calcmode="lin" valueType="num">
                                      <p:cBhvr>
                                        <p:cTn id="16" dur="1000" fill="hold"/>
                                        <p:tgtEl>
                                          <p:spTgt spid="872"/>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8" presetID="2" grpId="4" fill="hold">
                                  <p:stCondLst>
                                    <p:cond delay="0"/>
                                  </p:stCondLst>
                                  <p:iterate type="el" backwards="0">
                                    <p:tmAbs val="0"/>
                                  </p:iterate>
                                  <p:childTnLst>
                                    <p:set>
                                      <p:cBhvr>
                                        <p:cTn id="20" fill="hold"/>
                                        <p:tgtEl>
                                          <p:spTgt spid="871"/>
                                        </p:tgtEl>
                                        <p:attrNameLst>
                                          <p:attrName>style.visibility</p:attrName>
                                        </p:attrNameLst>
                                      </p:cBhvr>
                                      <p:to>
                                        <p:strVal val="visible"/>
                                      </p:to>
                                    </p:set>
                                    <p:anim calcmode="lin" valueType="num">
                                      <p:cBhvr>
                                        <p:cTn id="21" dur="500" fill="hold"/>
                                        <p:tgtEl>
                                          <p:spTgt spid="871"/>
                                        </p:tgtEl>
                                        <p:attrNameLst>
                                          <p:attrName>ppt_x</p:attrName>
                                        </p:attrNameLst>
                                      </p:cBhvr>
                                      <p:tavLst>
                                        <p:tav tm="0">
                                          <p:val>
                                            <p:strVal val="0-#ppt_w/2"/>
                                          </p:val>
                                        </p:tav>
                                        <p:tav tm="100000">
                                          <p:val>
                                            <p:strVal val="#ppt_x"/>
                                          </p:val>
                                        </p:tav>
                                      </p:tavLst>
                                    </p:anim>
                                    <p:anim calcmode="lin" valueType="num">
                                      <p:cBhvr>
                                        <p:cTn id="22" dur="500" fill="hold"/>
                                        <p:tgtEl>
                                          <p:spTgt spid="8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71" grpId="4"/>
      <p:bldP build="whole" bldLvl="1" animBg="1" rev="0" advAuto="0" spid="872" grpId="3"/>
      <p:bldP build="whole" bldLvl="1" animBg="1" rev="0" advAuto="0" spid="864" grpId="2"/>
      <p:bldP build="whole" bldLvl="1" animBg="1" rev="0" advAuto="0" spid="863"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4" name="Google Shape;562;p5"/>
          <p:cNvSpPr txBox="1"/>
          <p:nvPr>
            <p:ph type="title"/>
          </p:nvPr>
        </p:nvSpPr>
        <p:spPr>
          <a:xfrm>
            <a:off x="581575" y="285804"/>
            <a:ext cx="4819720" cy="1325564"/>
          </a:xfrm>
          <a:prstGeom prst="rect">
            <a:avLst/>
          </a:prstGeom>
        </p:spPr>
        <p:txBody>
          <a:bodyPr/>
          <a:lstStyle>
            <a:lvl1pPr>
              <a:defRPr b="1" sz="3000">
                <a:latin typeface="Helvetica Neue"/>
                <a:ea typeface="Helvetica Neue"/>
                <a:cs typeface="Helvetica Neue"/>
                <a:sym typeface="Helvetica Neue"/>
              </a:defRPr>
            </a:lvl1pPr>
          </a:lstStyle>
          <a:p>
            <a:pPr/>
            <a:r>
              <a:t>Single Sign-On</a:t>
            </a:r>
          </a:p>
        </p:txBody>
      </p:sp>
      <p:pic>
        <p:nvPicPr>
          <p:cNvPr id="875" name="FuseBox_Single_Sign_On.png" descr="FuseBox_Single_Sign_On.png"/>
          <p:cNvPicPr>
            <a:picLocks noChangeAspect="1"/>
          </p:cNvPicPr>
          <p:nvPr/>
        </p:nvPicPr>
        <p:blipFill>
          <a:blip r:embed="rId2">
            <a:extLst/>
          </a:blip>
          <a:stretch>
            <a:fillRect/>
          </a:stretch>
        </p:blipFill>
        <p:spPr>
          <a:xfrm>
            <a:off x="9720555" y="219057"/>
            <a:ext cx="2295677" cy="2070701"/>
          </a:xfrm>
          <a:prstGeom prst="rect">
            <a:avLst/>
          </a:prstGeom>
          <a:ln w="12700">
            <a:miter lim="400000"/>
          </a:ln>
        </p:spPr>
      </p:pic>
      <p:sp>
        <p:nvSpPr>
          <p:cNvPr id="876" name="Il Single Sign-On (SSO) è una tecnologia che consente agli utenti di accedere a più applicazioni o servizi online utilizzando le stesse credenziali di accesso. In altre parole, con il SSO, un utente può effettuare l'accesso una volta e poi accedere a div"/>
          <p:cNvSpPr txBox="1"/>
          <p:nvPr/>
        </p:nvSpPr>
        <p:spPr>
          <a:xfrm>
            <a:off x="462258" y="2011911"/>
            <a:ext cx="9194185" cy="21529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2438338">
              <a:defRPr sz="1700">
                <a:solidFill>
                  <a:srgbClr val="FFFFFF"/>
                </a:solidFill>
                <a:latin typeface="Helvetica Neue"/>
                <a:ea typeface="Helvetica Neue"/>
                <a:cs typeface="Helvetica Neue"/>
                <a:sym typeface="Helvetica Neue"/>
              </a:defRPr>
            </a:pPr>
            <a:r>
              <a:t>Il Single Sign-On (SSO) è una tecnologia che consente agli utenti di accedere a più applicazioni o servizi online utilizzando le stesse credenziali di accesso. In altre parole, con il SSO, un utente può effettuare l'accesso una volta e poi accedere a diversi servizi senza dover inserire nuovamente le credenziali di accesso ogni volta.</a:t>
            </a:r>
          </a:p>
          <a:p>
            <a:pPr algn="ctr" defTabSz="2438338">
              <a:defRPr sz="1700">
                <a:solidFill>
                  <a:srgbClr val="FFFFFF"/>
                </a:solidFill>
                <a:latin typeface="Helvetica Neue"/>
                <a:ea typeface="Helvetica Neue"/>
                <a:cs typeface="Helvetica Neue"/>
                <a:sym typeface="Helvetica Neue"/>
              </a:defRPr>
            </a:pPr>
          </a:p>
          <a:p>
            <a:pPr algn="ctr" defTabSz="2438338">
              <a:defRPr sz="1700">
                <a:solidFill>
                  <a:srgbClr val="FFFFFF"/>
                </a:solidFill>
                <a:latin typeface="Helvetica Neue"/>
                <a:ea typeface="Helvetica Neue"/>
                <a:cs typeface="Helvetica Neue"/>
                <a:sym typeface="Helvetica Neue"/>
              </a:defRPr>
            </a:pPr>
            <a:r>
              <a:t>Il processo di autenticazione </a:t>
            </a:r>
            <a:r>
              <a:rPr b="1"/>
              <a:t>SSO prevede l'utilizzo di un'identità centralizzata (solitamente un server di autenticazione)</a:t>
            </a:r>
            <a:r>
              <a:t> che gestisce le credenziali di accesso dell'utente. </a:t>
            </a:r>
          </a:p>
        </p:txBody>
      </p:sp>
      <p:sp>
        <p:nvSpPr>
          <p:cNvPr id="877" name="Il Single Sign-On può essere implementato tramite diversi protocolli di autenticazione, come SAML, OpenID Connect o OAuth. Questa tecnologia è utile sia per gli utenti, che possono accedere più facilmente a diversi servizi, sia per le aziende, che posson"/>
          <p:cNvSpPr txBox="1"/>
          <p:nvPr/>
        </p:nvSpPr>
        <p:spPr>
          <a:xfrm>
            <a:off x="387583" y="4516473"/>
            <a:ext cx="11323516" cy="12886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2438338">
              <a:defRPr sz="1900">
                <a:solidFill>
                  <a:srgbClr val="FFFFFF"/>
                </a:solidFill>
                <a:latin typeface="Helvetica Neue"/>
                <a:ea typeface="Helvetica Neue"/>
                <a:cs typeface="Helvetica Neue"/>
                <a:sym typeface="Helvetica Neue"/>
              </a:defRPr>
            </a:pPr>
            <a:r>
              <a:t>Il Single Sign-On può essere implementato tramite diversi protocolli di autenticazione, come </a:t>
            </a:r>
            <a:r>
              <a:rPr b="1"/>
              <a:t>SAML</a:t>
            </a:r>
            <a:r>
              <a:t>, </a:t>
            </a:r>
            <a:r>
              <a:rPr b="1"/>
              <a:t>OpenID Connect</a:t>
            </a:r>
            <a:r>
              <a:t> o </a:t>
            </a:r>
            <a:r>
              <a:rPr b="1"/>
              <a:t>OAuth</a:t>
            </a:r>
            <a:r>
              <a:t>. Questa tecnologia è utile sia per gli utenti, che possono accedere più facilmente a diversi servizi, sia per le aziende, che possono semplificare la gestione delle credenziali di accesso e migliorare la sicurezza complessiva dell'accesso alle proprie risorse.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9" name="Google Shape;562;p5"/>
          <p:cNvSpPr txBox="1"/>
          <p:nvPr>
            <p:ph type="title"/>
          </p:nvPr>
        </p:nvSpPr>
        <p:spPr>
          <a:xfrm>
            <a:off x="581575" y="285804"/>
            <a:ext cx="4819720" cy="1325564"/>
          </a:xfrm>
          <a:prstGeom prst="rect">
            <a:avLst/>
          </a:prstGeom>
        </p:spPr>
        <p:txBody>
          <a:bodyPr/>
          <a:lstStyle>
            <a:lvl1pPr>
              <a:defRPr b="1" sz="3000">
                <a:latin typeface="Helvetica Neue"/>
                <a:ea typeface="Helvetica Neue"/>
                <a:cs typeface="Helvetica Neue"/>
                <a:sym typeface="Helvetica Neue"/>
              </a:defRPr>
            </a:lvl1pPr>
          </a:lstStyle>
          <a:p>
            <a:pPr/>
            <a:r>
              <a:t>Single Sign-On</a:t>
            </a:r>
          </a:p>
        </p:txBody>
      </p:sp>
      <p:pic>
        <p:nvPicPr>
          <p:cNvPr id="880" name="FuseBox_Single_Sign_On.png" descr="FuseBox_Single_Sign_On.png"/>
          <p:cNvPicPr>
            <a:picLocks noChangeAspect="1"/>
          </p:cNvPicPr>
          <p:nvPr/>
        </p:nvPicPr>
        <p:blipFill>
          <a:blip r:embed="rId2">
            <a:extLst/>
          </a:blip>
          <a:stretch>
            <a:fillRect/>
          </a:stretch>
        </p:blipFill>
        <p:spPr>
          <a:xfrm>
            <a:off x="9720555" y="219057"/>
            <a:ext cx="2295677" cy="2070701"/>
          </a:xfrm>
          <a:prstGeom prst="rect">
            <a:avLst/>
          </a:prstGeom>
          <a:ln w="12700">
            <a:miter lim="400000"/>
          </a:ln>
        </p:spPr>
      </p:pic>
      <p:sp>
        <p:nvSpPr>
          <p:cNvPr id="881" name="l protocollo SAML (Security Assertion Markup Language) è stato sviluppato prima degli altri due protocolli, ovvero OpenID e OAuth. SAML è stato creato nel 2001 dalla OASIS (Organization for the Advancement of Structured Information Standards) come standa"/>
          <p:cNvSpPr txBox="1"/>
          <p:nvPr/>
        </p:nvSpPr>
        <p:spPr>
          <a:xfrm>
            <a:off x="458124" y="1645628"/>
            <a:ext cx="9194185" cy="41595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defTabSz="2438338">
              <a:defRPr sz="1700">
                <a:solidFill>
                  <a:srgbClr val="FFFFFF"/>
                </a:solidFill>
                <a:latin typeface="Helvetica Neue"/>
                <a:ea typeface="Helvetica Neue"/>
                <a:cs typeface="Helvetica Neue"/>
                <a:sym typeface="Helvetica Neue"/>
              </a:defRPr>
            </a:pPr>
            <a:r>
              <a:t>l protocollo SAML (Security Assertion Markup Language) è stato sviluppato prima degli altri due protocolli, ovvero OpenID e OAuth. SAML è stato creato nel 2001 dalla OASIS (Organization for the Advancement of Structured Information Standards) come standard per lo scambio di informazioni di autenticazione e autorizzazione tra diverse organizzazioni e domini di sicurezza.</a:t>
            </a:r>
          </a:p>
          <a:p>
            <a:pPr algn="ctr" defTabSz="2438338">
              <a:defRPr sz="1700">
                <a:solidFill>
                  <a:srgbClr val="FFFFFF"/>
                </a:solidFill>
                <a:latin typeface="Helvetica Neue"/>
                <a:ea typeface="Helvetica Neue"/>
                <a:cs typeface="Helvetica Neue"/>
                <a:sym typeface="Helvetica Neue"/>
              </a:defRPr>
            </a:pPr>
          </a:p>
          <a:p>
            <a:pPr algn="ctr" defTabSz="2438338">
              <a:defRPr sz="1700">
                <a:solidFill>
                  <a:srgbClr val="FFFFFF"/>
                </a:solidFill>
                <a:latin typeface="Helvetica Neue"/>
                <a:ea typeface="Helvetica Neue"/>
                <a:cs typeface="Helvetica Neue"/>
                <a:sym typeface="Helvetica Neue"/>
              </a:defRPr>
            </a:pPr>
            <a:r>
              <a:t>Successivamente, nel 2006 è stato introdotto il protocollo OpenID come standard per l'autenticazione degli utenti su Internet. Infine, nel 2010, il protocollo OAuth è stato sviluppato come standard per l'autorizzazione e il consenso di accesso alle risorse protette, in particolare nei contesti di servizi web e API.</a:t>
            </a:r>
          </a:p>
          <a:p>
            <a:pPr algn="ctr" defTabSz="2438338">
              <a:defRPr sz="1700">
                <a:solidFill>
                  <a:srgbClr val="FFFFFF"/>
                </a:solidFill>
                <a:latin typeface="Helvetica Neue"/>
                <a:ea typeface="Helvetica Neue"/>
                <a:cs typeface="Helvetica Neue"/>
                <a:sym typeface="Helvetica Neue"/>
              </a:defRPr>
            </a:pPr>
          </a:p>
          <a:p>
            <a:pPr algn="ctr" defTabSz="2438338">
              <a:defRPr sz="1700">
                <a:solidFill>
                  <a:srgbClr val="FFFFFF"/>
                </a:solidFill>
                <a:latin typeface="Helvetica Neue"/>
                <a:ea typeface="Helvetica Neue"/>
                <a:cs typeface="Helvetica Neue"/>
                <a:sym typeface="Helvetica Neue"/>
              </a:defRPr>
            </a:pPr>
            <a:r>
              <a:t>In sintesi, l'ordine cronologico di nascita dei tre protocolli è:</a:t>
            </a:r>
          </a:p>
          <a:p>
            <a:pPr algn="ctr" defTabSz="2438338">
              <a:defRPr sz="1700">
                <a:solidFill>
                  <a:srgbClr val="FFFFFF"/>
                </a:solidFill>
                <a:latin typeface="Helvetica Neue"/>
                <a:ea typeface="Helvetica Neue"/>
                <a:cs typeface="Helvetica Neue"/>
                <a:sym typeface="Helvetica Neue"/>
              </a:defRPr>
            </a:pPr>
          </a:p>
          <a:p>
            <a:pPr algn="ctr" defTabSz="2438338">
              <a:defRPr sz="1700">
                <a:solidFill>
                  <a:srgbClr val="FFFFFF"/>
                </a:solidFill>
                <a:latin typeface="Helvetica Neue"/>
                <a:ea typeface="Helvetica Neue"/>
                <a:cs typeface="Helvetica Neue"/>
                <a:sym typeface="Helvetica Neue"/>
              </a:defRPr>
            </a:pPr>
            <a:r>
              <a:t>SAML (2001)</a:t>
            </a:r>
          </a:p>
          <a:p>
            <a:pPr algn="ctr" defTabSz="2438338">
              <a:defRPr sz="1700">
                <a:solidFill>
                  <a:srgbClr val="FFFFFF"/>
                </a:solidFill>
                <a:latin typeface="Helvetica Neue"/>
                <a:ea typeface="Helvetica Neue"/>
                <a:cs typeface="Helvetica Neue"/>
                <a:sym typeface="Helvetica Neue"/>
              </a:defRPr>
            </a:pPr>
            <a:r>
              <a:t>OpenID (2006)</a:t>
            </a:r>
          </a:p>
          <a:p>
            <a:pPr algn="ctr" defTabSz="2438338">
              <a:defRPr sz="1700">
                <a:solidFill>
                  <a:srgbClr val="FFFFFF"/>
                </a:solidFill>
                <a:latin typeface="Helvetica Neue"/>
                <a:ea typeface="Helvetica Neue"/>
                <a:cs typeface="Helvetica Neue"/>
                <a:sym typeface="Helvetica Neue"/>
              </a:defRPr>
            </a:pPr>
            <a:r>
              <a:t>OAuth (2010)</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3" name="Google Shape;562;p5"/>
          <p:cNvSpPr txBox="1"/>
          <p:nvPr>
            <p:ph type="title"/>
          </p:nvPr>
        </p:nvSpPr>
        <p:spPr>
          <a:xfrm>
            <a:off x="581575" y="285804"/>
            <a:ext cx="4819720" cy="1309364"/>
          </a:xfrm>
          <a:prstGeom prst="rect">
            <a:avLst/>
          </a:prstGeom>
        </p:spPr>
        <p:txBody>
          <a:bodyPr/>
          <a:lstStyle>
            <a:lvl1pPr>
              <a:defRPr b="1" sz="3000">
                <a:latin typeface="Helvetica Neue"/>
                <a:ea typeface="Helvetica Neue"/>
                <a:cs typeface="Helvetica Neue"/>
                <a:sym typeface="Helvetica Neue"/>
              </a:defRPr>
            </a:lvl1pPr>
          </a:lstStyle>
          <a:p>
            <a:pPr/>
            <a:r>
              <a:t>Termini</a:t>
            </a:r>
          </a:p>
        </p:txBody>
      </p:sp>
      <p:sp>
        <p:nvSpPr>
          <p:cNvPr id="884" name="Token Bearer…"/>
          <p:cNvSpPr txBox="1"/>
          <p:nvPr/>
        </p:nvSpPr>
        <p:spPr>
          <a:xfrm>
            <a:off x="421868" y="3394987"/>
            <a:ext cx="9967635" cy="125521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b="1" sz="1300">
                <a:solidFill>
                  <a:srgbClr val="FFFFFF"/>
                </a:solidFill>
                <a:latin typeface="Helvetica Neue"/>
                <a:ea typeface="Helvetica Neue"/>
                <a:cs typeface="Helvetica Neue"/>
                <a:sym typeface="Helvetica Neue"/>
              </a:defRPr>
            </a:pPr>
            <a:r>
              <a:t>Token Bearer</a:t>
            </a:r>
          </a:p>
          <a:p>
            <a:pPr defTabSz="457200">
              <a:defRPr b="1" sz="1300">
                <a:solidFill>
                  <a:srgbClr val="FFFFFF"/>
                </a:solidFill>
                <a:latin typeface="Helvetica Neue"/>
                <a:ea typeface="Helvetica Neue"/>
                <a:cs typeface="Helvetica Neue"/>
                <a:sym typeface="Helvetica Neue"/>
              </a:defRPr>
            </a:pPr>
          </a:p>
          <a:p>
            <a:pPr algn="just" defTabSz="457200">
              <a:defRPr sz="1300">
                <a:solidFill>
                  <a:srgbClr val="FFFFFF"/>
                </a:solidFill>
                <a:latin typeface="Helvetica Neue"/>
                <a:ea typeface="Helvetica Neue"/>
                <a:cs typeface="Helvetica Neue"/>
                <a:sym typeface="Helvetica Neue"/>
              </a:defRPr>
            </a:pPr>
            <a:r>
              <a:t>Il termine "Bearer" significa "portatore" in inglese e indica che il token viene utilizzato per affermare l'identità del portatore, ovvero dell'utente autenticato, durante le richieste effettuate ad un servizio o ad una risorsa. Il token viene inviato insieme alla richiesta HTTP come un header di autorizzazione e viene utilizzato dal server per verificare l'identità dell'utente e concedere l'accesso alla risorsa richiesta.</a:t>
            </a:r>
          </a:p>
        </p:txBody>
      </p:sp>
      <p:sp>
        <p:nvSpPr>
          <p:cNvPr id="885" name="Authorization Server…"/>
          <p:cNvSpPr txBox="1"/>
          <p:nvPr/>
        </p:nvSpPr>
        <p:spPr>
          <a:xfrm>
            <a:off x="416753" y="1523810"/>
            <a:ext cx="9876525" cy="87421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b="1" sz="1300">
                <a:solidFill>
                  <a:srgbClr val="FFFFFF"/>
                </a:solidFill>
                <a:latin typeface="Helvetica Neue"/>
                <a:ea typeface="Helvetica Neue"/>
                <a:cs typeface="Helvetica Neue"/>
                <a:sym typeface="Helvetica Neue"/>
              </a:defRPr>
            </a:pPr>
            <a:r>
              <a:t>Authorization Server</a:t>
            </a:r>
          </a:p>
          <a:p>
            <a:pPr defTabSz="457200">
              <a:defRPr b="1" sz="1300">
                <a:solidFill>
                  <a:srgbClr val="FFFFFF"/>
                </a:solidFill>
                <a:latin typeface="Helvetica Neue"/>
                <a:ea typeface="Helvetica Neue"/>
                <a:cs typeface="Helvetica Neue"/>
                <a:sym typeface="Helvetica Neue"/>
              </a:defRPr>
            </a:pPr>
          </a:p>
          <a:p>
            <a:pPr algn="just" defTabSz="457200">
              <a:defRPr sz="1300">
                <a:solidFill>
                  <a:srgbClr val="FFFFFF"/>
                </a:solidFill>
                <a:latin typeface="Helvetica Neue"/>
                <a:ea typeface="Helvetica Neue"/>
                <a:cs typeface="Helvetica Neue"/>
                <a:sym typeface="Helvetica Neue"/>
              </a:defRPr>
            </a:pPr>
            <a:r>
              <a:t>Responsabile della gestione dell'autenticazione degli utenti, dell'autorizzazione dei client OAuth2, della creazione e della gestione dei token di accesso e della gestione degli errori di autorizzazione.</a:t>
            </a:r>
          </a:p>
        </p:txBody>
      </p:sp>
      <p:sp>
        <p:nvSpPr>
          <p:cNvPr id="886" name="Resource Server…"/>
          <p:cNvSpPr txBox="1"/>
          <p:nvPr/>
        </p:nvSpPr>
        <p:spPr>
          <a:xfrm>
            <a:off x="463289" y="4572261"/>
            <a:ext cx="9876524" cy="904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b="1" sz="1300">
                <a:solidFill>
                  <a:srgbClr val="FFFFFF"/>
                </a:solidFill>
                <a:latin typeface="+mn-lt"/>
                <a:ea typeface="+mn-ea"/>
                <a:cs typeface="+mn-cs"/>
                <a:sym typeface="Helvetica"/>
              </a:defRPr>
            </a:pPr>
            <a:r>
              <a:t>Resource Server</a:t>
            </a:r>
          </a:p>
          <a:p>
            <a:pPr defTabSz="457200">
              <a:defRPr b="1" sz="1300">
                <a:solidFill>
                  <a:srgbClr val="FFFFFF"/>
                </a:solidFill>
                <a:latin typeface="+mn-lt"/>
                <a:ea typeface="+mn-ea"/>
                <a:cs typeface="+mn-cs"/>
                <a:sym typeface="Helvetica"/>
              </a:defRPr>
            </a:pPr>
          </a:p>
          <a:p>
            <a:pPr algn="just" defTabSz="457200">
              <a:defRPr sz="1300">
                <a:solidFill>
                  <a:srgbClr val="FFFFFF"/>
                </a:solidFill>
                <a:latin typeface="+mn-lt"/>
                <a:ea typeface="+mn-ea"/>
                <a:cs typeface="+mn-cs"/>
                <a:sym typeface="Helvetica"/>
              </a:defRPr>
            </a:pPr>
            <a:r>
              <a:t>Si tratta del componente che ospita la risorsa protetta a cui l'utente cerca di accedere. Il resource server controlla se la richiesta di accesso alla risorsa è valida e se l'utente che cerca di accedere alla risorsa ha i permessi necessari per farlo.</a:t>
            </a:r>
          </a:p>
        </p:txBody>
      </p:sp>
      <p:sp>
        <p:nvSpPr>
          <p:cNvPr id="887" name="Resource Owner…"/>
          <p:cNvSpPr txBox="1"/>
          <p:nvPr/>
        </p:nvSpPr>
        <p:spPr>
          <a:xfrm>
            <a:off x="467423" y="5606854"/>
            <a:ext cx="9876525" cy="904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b="1" sz="1300">
                <a:solidFill>
                  <a:srgbClr val="FFFFFF"/>
                </a:solidFill>
                <a:latin typeface="+mn-lt"/>
                <a:ea typeface="+mn-ea"/>
                <a:cs typeface="+mn-cs"/>
                <a:sym typeface="Helvetica"/>
              </a:defRPr>
            </a:pPr>
            <a:r>
              <a:t>Resource Owner</a:t>
            </a:r>
          </a:p>
          <a:p>
            <a:pPr defTabSz="457200">
              <a:defRPr b="1" sz="1300">
                <a:solidFill>
                  <a:srgbClr val="FFFFFF"/>
                </a:solidFill>
                <a:latin typeface="+mn-lt"/>
                <a:ea typeface="+mn-ea"/>
                <a:cs typeface="+mn-cs"/>
                <a:sym typeface="Helvetica"/>
              </a:defRPr>
            </a:pPr>
          </a:p>
          <a:p>
            <a:pPr algn="just" defTabSz="457200">
              <a:defRPr sz="1300">
                <a:solidFill>
                  <a:srgbClr val="FFFFFF"/>
                </a:solidFill>
                <a:latin typeface="+mn-lt"/>
                <a:ea typeface="+mn-ea"/>
                <a:cs typeface="+mn-cs"/>
                <a:sym typeface="Helvetica"/>
              </a:defRPr>
            </a:pPr>
            <a:r>
              <a:t>In un contesto OAuth2, il termine "resource owner" si riferisce all'utente finale che possiede la risorsa protetta a cui un client OAuth2 cerca di accedere. Ad esempio, un'immagine o un file possono essere considerati risorse protette di un resource owner.</a:t>
            </a:r>
          </a:p>
        </p:txBody>
      </p:sp>
      <p:sp>
        <p:nvSpPr>
          <p:cNvPr id="888" name="JWT (JSON Web Token)…"/>
          <p:cNvSpPr txBox="1"/>
          <p:nvPr/>
        </p:nvSpPr>
        <p:spPr>
          <a:xfrm>
            <a:off x="421868" y="2459398"/>
            <a:ext cx="9967635" cy="874218"/>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defTabSz="457200">
              <a:defRPr b="1" sz="1300">
                <a:solidFill>
                  <a:srgbClr val="FFFFFF"/>
                </a:solidFill>
                <a:latin typeface="Helvetica Neue"/>
                <a:ea typeface="Helvetica Neue"/>
                <a:cs typeface="Helvetica Neue"/>
                <a:sym typeface="Helvetica Neue"/>
              </a:defRPr>
            </a:pPr>
            <a:r>
              <a:t>JWT (JSON Web Token)</a:t>
            </a:r>
          </a:p>
          <a:p>
            <a:pPr defTabSz="457200">
              <a:defRPr b="1" sz="1300">
                <a:solidFill>
                  <a:srgbClr val="FFFFFF"/>
                </a:solidFill>
                <a:latin typeface="Helvetica Neue"/>
                <a:ea typeface="Helvetica Neue"/>
                <a:cs typeface="Helvetica Neue"/>
                <a:sym typeface="Helvetica Neue"/>
              </a:defRPr>
            </a:pPr>
          </a:p>
          <a:p>
            <a:pPr algn="just" defTabSz="457200">
              <a:defRPr sz="1300">
                <a:solidFill>
                  <a:srgbClr val="FFFFFF"/>
                </a:solidFill>
                <a:latin typeface="Helvetica Neue"/>
                <a:ea typeface="Helvetica Neue"/>
                <a:cs typeface="Helvetica Neue"/>
                <a:sym typeface="Helvetica Neue"/>
              </a:defRPr>
            </a:pPr>
            <a:r>
              <a:t>I token JWT sono codificati in base64 e firmati digitalmente con una chiave privata per garantire la loro autenticità e integrità. Possono contenere informazioni strutturate in formato JSON, come ad esempio le informazioni sull'utente o le autorizzazioni dell'applicazione.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3_Office Theme">
  <a:themeElements>
    <a:clrScheme name="3_Office Theme">
      <a:dk1>
        <a:srgbClr val="FFFFFF"/>
      </a:dk1>
      <a:lt1>
        <a:srgbClr val="3A20A0"/>
      </a:lt1>
      <a:dk2>
        <a:srgbClr val="A7A7A7"/>
      </a:dk2>
      <a:lt2>
        <a:srgbClr val="535353"/>
      </a:lt2>
      <a:accent1>
        <a:srgbClr val="4424B5"/>
      </a:accent1>
      <a:accent2>
        <a:srgbClr val="DED7F7"/>
      </a:accent2>
      <a:accent3>
        <a:srgbClr val="2B0A98"/>
      </a:accent3>
      <a:accent4>
        <a:srgbClr val="F7B548"/>
      </a:accent4>
      <a:accent5>
        <a:srgbClr val="28C2D1"/>
      </a:accent5>
      <a:accent6>
        <a:srgbClr val="3E8EED"/>
      </a:accent6>
      <a:hlink>
        <a:srgbClr val="0000FF"/>
      </a:hlink>
      <a:folHlink>
        <a:srgbClr val="FF00FF"/>
      </a:folHlink>
    </a:clrScheme>
    <a:fontScheme name="3_Office Theme">
      <a:majorFont>
        <a:latin typeface="Arial"/>
        <a:ea typeface="Arial"/>
        <a:cs typeface="Arial"/>
      </a:majorFont>
      <a:minorFont>
        <a:latin typeface="Helvetica"/>
        <a:ea typeface="Helvetica"/>
        <a:cs typeface="Helvetica"/>
      </a:minorFont>
    </a:fontScheme>
    <a:fmtScheme name="3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A20A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A20A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_Office Theme">
  <a:themeElements>
    <a:clrScheme name="3_Office Theme">
      <a:dk1>
        <a:srgbClr val="000000"/>
      </a:dk1>
      <a:lt1>
        <a:srgbClr val="FFFFFF"/>
      </a:lt1>
      <a:dk2>
        <a:srgbClr val="A7A7A7"/>
      </a:dk2>
      <a:lt2>
        <a:srgbClr val="535353"/>
      </a:lt2>
      <a:accent1>
        <a:srgbClr val="4424B5"/>
      </a:accent1>
      <a:accent2>
        <a:srgbClr val="DED7F7"/>
      </a:accent2>
      <a:accent3>
        <a:srgbClr val="2B0A98"/>
      </a:accent3>
      <a:accent4>
        <a:srgbClr val="F7B548"/>
      </a:accent4>
      <a:accent5>
        <a:srgbClr val="28C2D1"/>
      </a:accent5>
      <a:accent6>
        <a:srgbClr val="3E8EED"/>
      </a:accent6>
      <a:hlink>
        <a:srgbClr val="0000FF"/>
      </a:hlink>
      <a:folHlink>
        <a:srgbClr val="FF00FF"/>
      </a:folHlink>
    </a:clrScheme>
    <a:fontScheme name="3_Office Theme">
      <a:majorFont>
        <a:latin typeface="Arial"/>
        <a:ea typeface="Arial"/>
        <a:cs typeface="Arial"/>
      </a:majorFont>
      <a:minorFont>
        <a:latin typeface="Helvetica"/>
        <a:ea typeface="Helvetica"/>
        <a:cs typeface="Helvetica"/>
      </a:minorFont>
    </a:fontScheme>
    <a:fmtScheme name="3_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A20A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3A20A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